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3"/>
  </p:notesMasterIdLst>
  <p:sldIdLst>
    <p:sldId id="463" r:id="rId2"/>
    <p:sldId id="394" r:id="rId3"/>
    <p:sldId id="395" r:id="rId4"/>
    <p:sldId id="396" r:id="rId5"/>
    <p:sldId id="397" r:id="rId6"/>
    <p:sldId id="398" r:id="rId7"/>
    <p:sldId id="399" r:id="rId8"/>
    <p:sldId id="400" r:id="rId9"/>
    <p:sldId id="401" r:id="rId10"/>
    <p:sldId id="402" r:id="rId11"/>
    <p:sldId id="403" r:id="rId12"/>
    <p:sldId id="404" r:id="rId13"/>
    <p:sldId id="405" r:id="rId14"/>
    <p:sldId id="406" r:id="rId15"/>
    <p:sldId id="407" r:id="rId16"/>
    <p:sldId id="408" r:id="rId17"/>
    <p:sldId id="409" r:id="rId18"/>
    <p:sldId id="410" r:id="rId19"/>
    <p:sldId id="411" r:id="rId20"/>
    <p:sldId id="412" r:id="rId21"/>
    <p:sldId id="413" r:id="rId22"/>
    <p:sldId id="469" r:id="rId23"/>
    <p:sldId id="414" r:id="rId24"/>
    <p:sldId id="415" r:id="rId25"/>
    <p:sldId id="417" r:id="rId26"/>
    <p:sldId id="418" r:id="rId27"/>
    <p:sldId id="419" r:id="rId28"/>
    <p:sldId id="420" r:id="rId29"/>
    <p:sldId id="421" r:id="rId30"/>
    <p:sldId id="464" r:id="rId31"/>
    <p:sldId id="465" r:id="rId32"/>
    <p:sldId id="422" r:id="rId33"/>
    <p:sldId id="466" r:id="rId34"/>
    <p:sldId id="423" r:id="rId35"/>
    <p:sldId id="467" r:id="rId36"/>
    <p:sldId id="468" r:id="rId37"/>
    <p:sldId id="433" r:id="rId38"/>
    <p:sldId id="434" r:id="rId39"/>
    <p:sldId id="435" r:id="rId40"/>
    <p:sldId id="470" r:id="rId41"/>
    <p:sldId id="471" r:id="rId42"/>
    <p:sldId id="472" r:id="rId43"/>
    <p:sldId id="473" r:id="rId44"/>
    <p:sldId id="503" r:id="rId45"/>
    <p:sldId id="477" r:id="rId46"/>
    <p:sldId id="478" r:id="rId47"/>
    <p:sldId id="479" r:id="rId48"/>
    <p:sldId id="480" r:id="rId49"/>
    <p:sldId id="481" r:id="rId50"/>
    <p:sldId id="482" r:id="rId51"/>
    <p:sldId id="483" r:id="rId52"/>
    <p:sldId id="484" r:id="rId53"/>
    <p:sldId id="485" r:id="rId54"/>
    <p:sldId id="486" r:id="rId55"/>
    <p:sldId id="487" r:id="rId56"/>
    <p:sldId id="489" r:id="rId57"/>
    <p:sldId id="490" r:id="rId58"/>
    <p:sldId id="491" r:id="rId59"/>
    <p:sldId id="492" r:id="rId60"/>
    <p:sldId id="493" r:id="rId61"/>
    <p:sldId id="474" r:id="rId62"/>
  </p:sldIdLst>
  <p:sldSz cx="10058400" cy="6400800"/>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016" userDrawn="1">
          <p15:clr>
            <a:srgbClr val="000000"/>
          </p15:clr>
        </p15:guide>
        <p15:guide id="2" pos="3168" userDrawn="1">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5" roundtripDataSignature="AMtx7mjO0fsVscgIGoCaqTlxEt9hSblC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D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5" autoAdjust="0"/>
    <p:restoredTop sz="94660"/>
  </p:normalViewPr>
  <p:slideViewPr>
    <p:cSldViewPr snapToGrid="0">
      <p:cViewPr varScale="1">
        <p:scale>
          <a:sx n="76" d="100"/>
          <a:sy n="76" d="100"/>
        </p:scale>
        <p:origin x="222" y="60"/>
      </p:cViewPr>
      <p:guideLst>
        <p:guide orient="horz" pos="2016"/>
        <p:guide pos="31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6"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image" Target="../media/image2.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62D6FE-13DA-4A92-8C30-EA6463CE5CFC}" type="doc">
      <dgm:prSet loTypeId="urn:microsoft.com/office/officeart/2005/8/layout/vList4#2" loCatId="list" qsTypeId="urn:microsoft.com/office/officeart/2005/8/quickstyle/3d3" qsCatId="3D" csTypeId="urn:microsoft.com/office/officeart/2005/8/colors/accent0_3" csCatId="mainScheme" phldr="1"/>
      <dgm:spPr/>
    </dgm:pt>
    <dgm:pt modelId="{374F9A78-8E30-4E4D-A82C-5A652AB5E1B4}">
      <dgm:prSet phldrT="[Text]" custT="1"/>
      <dgm:spPr>
        <a:solidFill>
          <a:srgbClr val="5735D3"/>
        </a:solidFill>
      </dgm:spPr>
      <dgm:t>
        <a:bodyPr/>
        <a:lstStyle/>
        <a:p>
          <a:r>
            <a:rPr lang="en-US" dirty="0" smtClean="0"/>
            <a:t>Operating Systems Overview</a:t>
          </a:r>
        </a:p>
      </dgm:t>
    </dgm:pt>
    <dgm:pt modelId="{983875EE-2CFD-4B7D-A529-41384602BADE}" type="parTrans" cxnId="{812C205C-A2B5-4F52-8D5C-CD86B58001E9}">
      <dgm:prSet/>
      <dgm:spPr/>
      <dgm:t>
        <a:bodyPr/>
        <a:lstStyle/>
        <a:p>
          <a:endParaRPr lang="en-US"/>
        </a:p>
      </dgm:t>
    </dgm:pt>
    <dgm:pt modelId="{7D232F2A-A83D-4D45-A018-F097BD892162}" type="sibTrans" cxnId="{812C205C-A2B5-4F52-8D5C-CD86B58001E9}">
      <dgm:prSet/>
      <dgm:spPr/>
      <dgm:t>
        <a:bodyPr/>
        <a:lstStyle/>
        <a:p>
          <a:endParaRPr lang="en-US"/>
        </a:p>
      </dgm:t>
    </dgm:pt>
    <dgm:pt modelId="{943AADC0-F8E4-4168-9B33-CAEC43440246}">
      <dgm:prSet phldrT="[Text]"/>
      <dgm:spPr>
        <a:solidFill>
          <a:srgbClr val="FFC000"/>
        </a:solidFill>
      </dgm:spPr>
      <dgm:t>
        <a:bodyPr/>
        <a:lstStyle/>
        <a:p>
          <a:r>
            <a:rPr lang="en-US" dirty="0" smtClean="0"/>
            <a:t>Process Management</a:t>
          </a:r>
          <a:endParaRPr lang="en-US" dirty="0"/>
        </a:p>
      </dgm:t>
    </dgm:pt>
    <dgm:pt modelId="{F1D79010-BFE3-4EDC-A32D-1275366CDD9E}" type="parTrans" cxnId="{FA95211F-783C-4CDB-8BF5-D7A285A8A8ED}">
      <dgm:prSet/>
      <dgm:spPr/>
      <dgm:t>
        <a:bodyPr/>
        <a:lstStyle/>
        <a:p>
          <a:endParaRPr lang="en-US"/>
        </a:p>
      </dgm:t>
    </dgm:pt>
    <dgm:pt modelId="{3ECDB18D-80A5-4895-97E9-668F82AAE2F3}" type="sibTrans" cxnId="{FA95211F-783C-4CDB-8BF5-D7A285A8A8ED}">
      <dgm:prSet/>
      <dgm:spPr/>
      <dgm:t>
        <a:bodyPr/>
        <a:lstStyle/>
        <a:p>
          <a:endParaRPr lang="en-US"/>
        </a:p>
      </dgm:t>
    </dgm:pt>
    <dgm:pt modelId="{F8D866BF-5F29-475E-B085-7CCA26C2B4EE}">
      <dgm:prSet phldrT="[Text]"/>
      <dgm:spPr/>
      <dgm:t>
        <a:bodyPr/>
        <a:lstStyle/>
        <a:p>
          <a:r>
            <a:rPr lang="en-US" dirty="0" smtClean="0"/>
            <a:t> Storage Management</a:t>
          </a:r>
          <a:endParaRPr lang="en-US" dirty="0"/>
        </a:p>
      </dgm:t>
    </dgm:pt>
    <dgm:pt modelId="{5128561A-A0DD-42DB-931D-C04E6C9F7F1B}" type="parTrans" cxnId="{BF4B2DC3-315B-41AE-B693-0548895144CC}">
      <dgm:prSet/>
      <dgm:spPr/>
      <dgm:t>
        <a:bodyPr/>
        <a:lstStyle/>
        <a:p>
          <a:endParaRPr lang="en-US"/>
        </a:p>
      </dgm:t>
    </dgm:pt>
    <dgm:pt modelId="{242ABA21-1056-4C16-8A5A-84899FB19D7F}" type="sibTrans" cxnId="{BF4B2DC3-315B-41AE-B693-0548895144CC}">
      <dgm:prSet/>
      <dgm:spPr/>
      <dgm:t>
        <a:bodyPr/>
        <a:lstStyle/>
        <a:p>
          <a:endParaRPr lang="en-US"/>
        </a:p>
      </dgm:t>
    </dgm:pt>
    <dgm:pt modelId="{36F0FC64-FC63-4BEF-869F-B70C10EC30BA}">
      <dgm:prSet/>
      <dgm:spPr/>
      <dgm:t>
        <a:bodyPr/>
        <a:lstStyle/>
        <a:p>
          <a:r>
            <a:rPr lang="en-US" dirty="0" smtClean="0"/>
            <a:t> Process Synchronization</a:t>
          </a:r>
          <a:endParaRPr lang="en-US" dirty="0"/>
        </a:p>
      </dgm:t>
    </dgm:pt>
    <dgm:pt modelId="{C4512160-9A2D-4D61-9FD5-B02D83DA785C}" type="parTrans" cxnId="{8C3501AD-4DD2-4F6D-9671-0AD6ECCFA826}">
      <dgm:prSet/>
      <dgm:spPr/>
      <dgm:t>
        <a:bodyPr/>
        <a:lstStyle/>
        <a:p>
          <a:endParaRPr lang="en-US"/>
        </a:p>
      </dgm:t>
    </dgm:pt>
    <dgm:pt modelId="{C744AC12-DF51-4A94-96E5-735D53C9070C}" type="sibTrans" cxnId="{8C3501AD-4DD2-4F6D-9671-0AD6ECCFA826}">
      <dgm:prSet/>
      <dgm:spPr/>
      <dgm:t>
        <a:bodyPr/>
        <a:lstStyle/>
        <a:p>
          <a:endParaRPr lang="en-US"/>
        </a:p>
      </dgm:t>
    </dgm:pt>
    <dgm:pt modelId="{03AEB51B-8943-400D-865F-A9E061EEAA9C}">
      <dgm:prSet/>
      <dgm:spPr/>
      <dgm:t>
        <a:bodyPr/>
        <a:lstStyle/>
        <a:p>
          <a:r>
            <a:rPr lang="en-US" dirty="0" smtClean="0"/>
            <a:t> Memory Management</a:t>
          </a:r>
          <a:endParaRPr lang="en-US" dirty="0"/>
        </a:p>
      </dgm:t>
    </dgm:pt>
    <dgm:pt modelId="{37A915E3-753C-4B64-870B-D4BF52D8AF37}" type="parTrans" cxnId="{93F42878-DAD6-4DA7-84B0-D44C3C619882}">
      <dgm:prSet/>
      <dgm:spPr/>
      <dgm:t>
        <a:bodyPr/>
        <a:lstStyle/>
        <a:p>
          <a:endParaRPr lang="en-US"/>
        </a:p>
      </dgm:t>
    </dgm:pt>
    <dgm:pt modelId="{725706F1-55A4-428A-A8FB-24A4C21AE22A}" type="sibTrans" cxnId="{93F42878-DAD6-4DA7-84B0-D44C3C619882}">
      <dgm:prSet/>
      <dgm:spPr/>
      <dgm:t>
        <a:bodyPr/>
        <a:lstStyle/>
        <a:p>
          <a:endParaRPr lang="en-US"/>
        </a:p>
      </dgm:t>
    </dgm:pt>
    <dgm:pt modelId="{98A52007-990E-4EF8-A53A-553E22CA30E2}" type="pres">
      <dgm:prSet presAssocID="{2562D6FE-13DA-4A92-8C30-EA6463CE5CFC}" presName="linear" presStyleCnt="0">
        <dgm:presLayoutVars>
          <dgm:dir/>
          <dgm:resizeHandles val="exact"/>
        </dgm:presLayoutVars>
      </dgm:prSet>
      <dgm:spPr/>
    </dgm:pt>
    <dgm:pt modelId="{5734890E-0659-4DB0-906A-E6D9693C855C}" type="pres">
      <dgm:prSet presAssocID="{374F9A78-8E30-4E4D-A82C-5A652AB5E1B4}" presName="comp" presStyleCnt="0"/>
      <dgm:spPr/>
    </dgm:pt>
    <dgm:pt modelId="{48A7AB34-96FA-4504-A897-BBD28D25D675}" type="pres">
      <dgm:prSet presAssocID="{374F9A78-8E30-4E4D-A82C-5A652AB5E1B4}" presName="box" presStyleLbl="node1" presStyleIdx="0" presStyleCnt="5"/>
      <dgm:spPr/>
      <dgm:t>
        <a:bodyPr/>
        <a:lstStyle/>
        <a:p>
          <a:endParaRPr lang="en-US"/>
        </a:p>
      </dgm:t>
    </dgm:pt>
    <dgm:pt modelId="{B12C3F48-7B01-4CD0-8716-A8FF9905006D}" type="pres">
      <dgm:prSet presAssocID="{374F9A78-8E30-4E4D-A82C-5A652AB5E1B4}" presName="img" presStyleLbl="fgImgPlace1" presStyleIdx="0" presStyleCnt="5" custScaleX="99758" custScaleY="90910" custLinFactNeighborX="-2476" custLinFactNeighborY="6029"/>
      <dgm:spPr>
        <a:prstGeom prst="snip2DiagRect">
          <a:avLst/>
        </a:prstGeom>
        <a:blipFill rotWithShape="0">
          <a:blip xmlns:r="http://schemas.openxmlformats.org/officeDocument/2006/relationships" r:embed="rId1"/>
          <a:stretch>
            <a:fillRect/>
          </a:stretch>
        </a:blipFill>
      </dgm:spPr>
    </dgm:pt>
    <dgm:pt modelId="{650A3EDA-8F8E-4E3C-B04F-EE1A7F8230AD}" type="pres">
      <dgm:prSet presAssocID="{374F9A78-8E30-4E4D-A82C-5A652AB5E1B4}" presName="text" presStyleLbl="node1" presStyleIdx="0" presStyleCnt="5">
        <dgm:presLayoutVars>
          <dgm:bulletEnabled val="1"/>
        </dgm:presLayoutVars>
      </dgm:prSet>
      <dgm:spPr/>
      <dgm:t>
        <a:bodyPr/>
        <a:lstStyle/>
        <a:p>
          <a:endParaRPr lang="en-US"/>
        </a:p>
      </dgm:t>
    </dgm:pt>
    <dgm:pt modelId="{2D0119AF-82DF-4B3B-A493-55A922AF5459}" type="pres">
      <dgm:prSet presAssocID="{7D232F2A-A83D-4D45-A018-F097BD892162}" presName="spacer" presStyleCnt="0"/>
      <dgm:spPr/>
    </dgm:pt>
    <dgm:pt modelId="{D0ECDAC9-2625-4075-AD46-6BFB7F209A44}" type="pres">
      <dgm:prSet presAssocID="{943AADC0-F8E4-4168-9B33-CAEC43440246}" presName="comp" presStyleCnt="0"/>
      <dgm:spPr/>
    </dgm:pt>
    <dgm:pt modelId="{3E8539D3-35F6-40A1-8BB4-003CF83882F7}" type="pres">
      <dgm:prSet presAssocID="{943AADC0-F8E4-4168-9B33-CAEC43440246}" presName="box" presStyleLbl="node1" presStyleIdx="1" presStyleCnt="5"/>
      <dgm:spPr/>
      <dgm:t>
        <a:bodyPr/>
        <a:lstStyle/>
        <a:p>
          <a:endParaRPr lang="en-US"/>
        </a:p>
      </dgm:t>
    </dgm:pt>
    <dgm:pt modelId="{BFF25A67-8163-47F3-B3D6-09D55F7632FB}" type="pres">
      <dgm:prSet presAssocID="{943AADC0-F8E4-4168-9B33-CAEC43440246}" presName="img" presStyleLbl="fgImgPlace1" presStyleIdx="1" presStyleCnt="5"/>
      <dgm:spPr>
        <a:blipFill rotWithShape="0">
          <a:blip xmlns:r="http://schemas.openxmlformats.org/officeDocument/2006/relationships" r:embed="rId2"/>
          <a:stretch>
            <a:fillRect/>
          </a:stretch>
        </a:blipFill>
        <a:scene3d>
          <a:camera prst="orthographicFront">
            <a:rot lat="0" lon="0" rev="0"/>
          </a:camera>
          <a:lightRig rig="contrasting" dir="t">
            <a:rot lat="0" lon="0" rev="1200000"/>
          </a:lightRig>
        </a:scene3d>
        <a:sp3d z="300000" contourW="19050" prstMaterial="metal">
          <a:bevelT w="88900" h="203200"/>
          <a:bevelB w="165100" h="254000"/>
        </a:sp3d>
      </dgm:spPr>
      <dgm:t>
        <a:bodyPr/>
        <a:lstStyle/>
        <a:p>
          <a:endParaRPr lang="en-US"/>
        </a:p>
      </dgm:t>
    </dgm:pt>
    <dgm:pt modelId="{E22C3739-ACBE-4CF6-B2B8-C2FDB201B25A}" type="pres">
      <dgm:prSet presAssocID="{943AADC0-F8E4-4168-9B33-CAEC43440246}" presName="text" presStyleLbl="node1" presStyleIdx="1" presStyleCnt="5">
        <dgm:presLayoutVars>
          <dgm:bulletEnabled val="1"/>
        </dgm:presLayoutVars>
      </dgm:prSet>
      <dgm:spPr/>
      <dgm:t>
        <a:bodyPr/>
        <a:lstStyle/>
        <a:p>
          <a:endParaRPr lang="en-US"/>
        </a:p>
      </dgm:t>
    </dgm:pt>
    <dgm:pt modelId="{89084469-C759-47AA-8CB4-33E68201D070}" type="pres">
      <dgm:prSet presAssocID="{3ECDB18D-80A5-4895-97E9-668F82AAE2F3}" presName="spacer" presStyleCnt="0"/>
      <dgm:spPr/>
    </dgm:pt>
    <dgm:pt modelId="{0CBD95C2-3E59-416A-84B1-C9A41A419D1B}" type="pres">
      <dgm:prSet presAssocID="{36F0FC64-FC63-4BEF-869F-B70C10EC30BA}" presName="comp" presStyleCnt="0"/>
      <dgm:spPr/>
    </dgm:pt>
    <dgm:pt modelId="{977880A2-4BBD-407F-8B56-5AF60BCCC6D2}" type="pres">
      <dgm:prSet presAssocID="{36F0FC64-FC63-4BEF-869F-B70C10EC30BA}" presName="box" presStyleLbl="node1" presStyleIdx="2" presStyleCnt="5"/>
      <dgm:spPr/>
      <dgm:t>
        <a:bodyPr/>
        <a:lstStyle/>
        <a:p>
          <a:endParaRPr lang="en-US"/>
        </a:p>
      </dgm:t>
    </dgm:pt>
    <dgm:pt modelId="{CC604575-381F-4223-B938-EF5072258CCB}" type="pres">
      <dgm:prSet presAssocID="{36F0FC64-FC63-4BEF-869F-B70C10EC30BA}" presName="img" presStyleLbl="fgImgPlace1" presStyleIdx="2" presStyleCnt="5" custScaleX="77106" custScaleY="34235"/>
      <dgm:spPr/>
    </dgm:pt>
    <dgm:pt modelId="{5C970E41-DE9A-45EA-838C-3D62EBC6F8CD}" type="pres">
      <dgm:prSet presAssocID="{36F0FC64-FC63-4BEF-869F-B70C10EC30BA}" presName="text" presStyleLbl="node1" presStyleIdx="2" presStyleCnt="5">
        <dgm:presLayoutVars>
          <dgm:bulletEnabled val="1"/>
        </dgm:presLayoutVars>
      </dgm:prSet>
      <dgm:spPr/>
      <dgm:t>
        <a:bodyPr/>
        <a:lstStyle/>
        <a:p>
          <a:endParaRPr lang="en-US"/>
        </a:p>
      </dgm:t>
    </dgm:pt>
    <dgm:pt modelId="{D31A29EB-FEE8-4D65-A678-8B5AACFE47B0}" type="pres">
      <dgm:prSet presAssocID="{C744AC12-DF51-4A94-96E5-735D53C9070C}" presName="spacer" presStyleCnt="0"/>
      <dgm:spPr/>
    </dgm:pt>
    <dgm:pt modelId="{3457730A-73AA-4109-BA23-FD7E8BF4ADF9}" type="pres">
      <dgm:prSet presAssocID="{03AEB51B-8943-400D-865F-A9E061EEAA9C}" presName="comp" presStyleCnt="0"/>
      <dgm:spPr/>
    </dgm:pt>
    <dgm:pt modelId="{8F7939B7-1764-4490-80E1-94216A0F0039}" type="pres">
      <dgm:prSet presAssocID="{03AEB51B-8943-400D-865F-A9E061EEAA9C}" presName="box" presStyleLbl="node1" presStyleIdx="3" presStyleCnt="5"/>
      <dgm:spPr/>
      <dgm:t>
        <a:bodyPr/>
        <a:lstStyle/>
        <a:p>
          <a:endParaRPr lang="en-US"/>
        </a:p>
      </dgm:t>
    </dgm:pt>
    <dgm:pt modelId="{F63ED9C7-E4C3-45E4-B6D4-0DA1878701BE}" type="pres">
      <dgm:prSet presAssocID="{03AEB51B-8943-400D-865F-A9E061EEAA9C}" presName="img" presStyleLbl="fgImgPlace1" presStyleIdx="3" presStyleCnt="5" custScaleX="68257" custScaleY="12533"/>
      <dgm:spPr/>
    </dgm:pt>
    <dgm:pt modelId="{21136761-39FE-43E3-9563-A166847CAEB0}" type="pres">
      <dgm:prSet presAssocID="{03AEB51B-8943-400D-865F-A9E061EEAA9C}" presName="text" presStyleLbl="node1" presStyleIdx="3" presStyleCnt="5">
        <dgm:presLayoutVars>
          <dgm:bulletEnabled val="1"/>
        </dgm:presLayoutVars>
      </dgm:prSet>
      <dgm:spPr/>
      <dgm:t>
        <a:bodyPr/>
        <a:lstStyle/>
        <a:p>
          <a:endParaRPr lang="en-US"/>
        </a:p>
      </dgm:t>
    </dgm:pt>
    <dgm:pt modelId="{6D18BD3B-7EE9-416A-8547-1F5D41152A2D}" type="pres">
      <dgm:prSet presAssocID="{725706F1-55A4-428A-A8FB-24A4C21AE22A}" presName="spacer" presStyleCnt="0"/>
      <dgm:spPr/>
    </dgm:pt>
    <dgm:pt modelId="{25124D84-0AD2-42E7-9D76-DE5C13B1B975}" type="pres">
      <dgm:prSet presAssocID="{F8D866BF-5F29-475E-B085-7CCA26C2B4EE}" presName="comp" presStyleCnt="0"/>
      <dgm:spPr/>
    </dgm:pt>
    <dgm:pt modelId="{816A522A-5DA2-4FFD-848D-028D8E2DBB37}" type="pres">
      <dgm:prSet presAssocID="{F8D866BF-5F29-475E-B085-7CCA26C2B4EE}" presName="box" presStyleLbl="node1" presStyleIdx="4" presStyleCnt="5" custLinFactY="18575" custLinFactNeighborX="885" custLinFactNeighborY="100000"/>
      <dgm:spPr/>
      <dgm:t>
        <a:bodyPr/>
        <a:lstStyle/>
        <a:p>
          <a:endParaRPr lang="en-US"/>
        </a:p>
      </dgm:t>
    </dgm:pt>
    <dgm:pt modelId="{FD478634-787B-41D9-ABAD-84F34DA12EAC}" type="pres">
      <dgm:prSet presAssocID="{F8D866BF-5F29-475E-B085-7CCA26C2B4EE}" presName="img" presStyleLbl="fgImgPlace1" presStyleIdx="4" presStyleCnt="5" custScaleX="41708" custScaleY="16161"/>
      <dgm:spPr/>
    </dgm:pt>
    <dgm:pt modelId="{01C57AE8-6C89-4867-9A4B-9CCCBA905CB8}" type="pres">
      <dgm:prSet presAssocID="{F8D866BF-5F29-475E-B085-7CCA26C2B4EE}" presName="text" presStyleLbl="node1" presStyleIdx="4" presStyleCnt="5">
        <dgm:presLayoutVars>
          <dgm:bulletEnabled val="1"/>
        </dgm:presLayoutVars>
      </dgm:prSet>
      <dgm:spPr/>
      <dgm:t>
        <a:bodyPr/>
        <a:lstStyle/>
        <a:p>
          <a:endParaRPr lang="en-US"/>
        </a:p>
      </dgm:t>
    </dgm:pt>
  </dgm:ptLst>
  <dgm:cxnLst>
    <dgm:cxn modelId="{59E59D6F-7C16-43E5-950D-F6C01E59D443}" type="presOf" srcId="{36F0FC64-FC63-4BEF-869F-B70C10EC30BA}" destId="{977880A2-4BBD-407F-8B56-5AF60BCCC6D2}" srcOrd="0" destOrd="0" presId="urn:microsoft.com/office/officeart/2005/8/layout/vList4#2"/>
    <dgm:cxn modelId="{541A4AF9-6C28-47BD-A17D-1F69C6ECF839}" type="presOf" srcId="{F8D866BF-5F29-475E-B085-7CCA26C2B4EE}" destId="{01C57AE8-6C89-4867-9A4B-9CCCBA905CB8}" srcOrd="1" destOrd="0" presId="urn:microsoft.com/office/officeart/2005/8/layout/vList4#2"/>
    <dgm:cxn modelId="{862C31D9-85CC-4B2C-9FE7-837820843977}" type="presOf" srcId="{943AADC0-F8E4-4168-9B33-CAEC43440246}" destId="{3E8539D3-35F6-40A1-8BB4-003CF83882F7}" srcOrd="0" destOrd="0" presId="urn:microsoft.com/office/officeart/2005/8/layout/vList4#2"/>
    <dgm:cxn modelId="{BF4B2DC3-315B-41AE-B693-0548895144CC}" srcId="{2562D6FE-13DA-4A92-8C30-EA6463CE5CFC}" destId="{F8D866BF-5F29-475E-B085-7CCA26C2B4EE}" srcOrd="4" destOrd="0" parTransId="{5128561A-A0DD-42DB-931D-C04E6C9F7F1B}" sibTransId="{242ABA21-1056-4C16-8A5A-84899FB19D7F}"/>
    <dgm:cxn modelId="{93F42878-DAD6-4DA7-84B0-D44C3C619882}" srcId="{2562D6FE-13DA-4A92-8C30-EA6463CE5CFC}" destId="{03AEB51B-8943-400D-865F-A9E061EEAA9C}" srcOrd="3" destOrd="0" parTransId="{37A915E3-753C-4B64-870B-D4BF52D8AF37}" sibTransId="{725706F1-55A4-428A-A8FB-24A4C21AE22A}"/>
    <dgm:cxn modelId="{7CA7A0A0-E13C-4801-8FDA-85E7731213B8}" type="presOf" srcId="{03AEB51B-8943-400D-865F-A9E061EEAA9C}" destId="{8F7939B7-1764-4490-80E1-94216A0F0039}" srcOrd="0" destOrd="0" presId="urn:microsoft.com/office/officeart/2005/8/layout/vList4#2"/>
    <dgm:cxn modelId="{A39282F9-109C-44EB-9B49-5727A355B5CD}" type="presOf" srcId="{2562D6FE-13DA-4A92-8C30-EA6463CE5CFC}" destId="{98A52007-990E-4EF8-A53A-553E22CA30E2}" srcOrd="0" destOrd="0" presId="urn:microsoft.com/office/officeart/2005/8/layout/vList4#2"/>
    <dgm:cxn modelId="{A7FEDE47-DC37-4EE6-9396-CEEC2580EE10}" type="presOf" srcId="{36F0FC64-FC63-4BEF-869F-B70C10EC30BA}" destId="{5C970E41-DE9A-45EA-838C-3D62EBC6F8CD}" srcOrd="1" destOrd="0" presId="urn:microsoft.com/office/officeart/2005/8/layout/vList4#2"/>
    <dgm:cxn modelId="{8C3501AD-4DD2-4F6D-9671-0AD6ECCFA826}" srcId="{2562D6FE-13DA-4A92-8C30-EA6463CE5CFC}" destId="{36F0FC64-FC63-4BEF-869F-B70C10EC30BA}" srcOrd="2" destOrd="0" parTransId="{C4512160-9A2D-4D61-9FD5-B02D83DA785C}" sibTransId="{C744AC12-DF51-4A94-96E5-735D53C9070C}"/>
    <dgm:cxn modelId="{EEB97FFA-C67D-43F1-832D-388B4B15E9CF}" type="presOf" srcId="{943AADC0-F8E4-4168-9B33-CAEC43440246}" destId="{E22C3739-ACBE-4CF6-B2B8-C2FDB201B25A}" srcOrd="1" destOrd="0" presId="urn:microsoft.com/office/officeart/2005/8/layout/vList4#2"/>
    <dgm:cxn modelId="{E9A7AA69-46F8-4A2B-9AF7-8D962D0B10E7}" type="presOf" srcId="{374F9A78-8E30-4E4D-A82C-5A652AB5E1B4}" destId="{650A3EDA-8F8E-4E3C-B04F-EE1A7F8230AD}" srcOrd="1" destOrd="0" presId="urn:microsoft.com/office/officeart/2005/8/layout/vList4#2"/>
    <dgm:cxn modelId="{B52814E2-23A2-4F43-9B40-B66621FDF4AA}" type="presOf" srcId="{374F9A78-8E30-4E4D-A82C-5A652AB5E1B4}" destId="{48A7AB34-96FA-4504-A897-BBD28D25D675}" srcOrd="0" destOrd="0" presId="urn:microsoft.com/office/officeart/2005/8/layout/vList4#2"/>
    <dgm:cxn modelId="{56F8CC29-19E1-4620-9D63-593C1A02C664}" type="presOf" srcId="{F8D866BF-5F29-475E-B085-7CCA26C2B4EE}" destId="{816A522A-5DA2-4FFD-848D-028D8E2DBB37}" srcOrd="0" destOrd="0" presId="urn:microsoft.com/office/officeart/2005/8/layout/vList4#2"/>
    <dgm:cxn modelId="{812C205C-A2B5-4F52-8D5C-CD86B58001E9}" srcId="{2562D6FE-13DA-4A92-8C30-EA6463CE5CFC}" destId="{374F9A78-8E30-4E4D-A82C-5A652AB5E1B4}" srcOrd="0" destOrd="0" parTransId="{983875EE-2CFD-4B7D-A529-41384602BADE}" sibTransId="{7D232F2A-A83D-4D45-A018-F097BD892162}"/>
    <dgm:cxn modelId="{CE38751F-0EE7-4F84-80E6-D16E51B69664}" type="presOf" srcId="{03AEB51B-8943-400D-865F-A9E061EEAA9C}" destId="{21136761-39FE-43E3-9563-A166847CAEB0}" srcOrd="1" destOrd="0" presId="urn:microsoft.com/office/officeart/2005/8/layout/vList4#2"/>
    <dgm:cxn modelId="{FA95211F-783C-4CDB-8BF5-D7A285A8A8ED}" srcId="{2562D6FE-13DA-4A92-8C30-EA6463CE5CFC}" destId="{943AADC0-F8E4-4168-9B33-CAEC43440246}" srcOrd="1" destOrd="0" parTransId="{F1D79010-BFE3-4EDC-A32D-1275366CDD9E}" sibTransId="{3ECDB18D-80A5-4895-97E9-668F82AAE2F3}"/>
    <dgm:cxn modelId="{E52844FE-B8EE-478A-B530-571272BEBD9D}" type="presParOf" srcId="{98A52007-990E-4EF8-A53A-553E22CA30E2}" destId="{5734890E-0659-4DB0-906A-E6D9693C855C}" srcOrd="0" destOrd="0" presId="urn:microsoft.com/office/officeart/2005/8/layout/vList4#2"/>
    <dgm:cxn modelId="{D1A02BD2-C803-4856-9306-E67873322AEB}" type="presParOf" srcId="{5734890E-0659-4DB0-906A-E6D9693C855C}" destId="{48A7AB34-96FA-4504-A897-BBD28D25D675}" srcOrd="0" destOrd="0" presId="urn:microsoft.com/office/officeart/2005/8/layout/vList4#2"/>
    <dgm:cxn modelId="{058BD1DF-F9A5-4BDC-B123-2D220FAB6B5F}" type="presParOf" srcId="{5734890E-0659-4DB0-906A-E6D9693C855C}" destId="{B12C3F48-7B01-4CD0-8716-A8FF9905006D}" srcOrd="1" destOrd="0" presId="urn:microsoft.com/office/officeart/2005/8/layout/vList4#2"/>
    <dgm:cxn modelId="{B2CFF403-860C-4D92-94FB-2F9E1E70B445}" type="presParOf" srcId="{5734890E-0659-4DB0-906A-E6D9693C855C}" destId="{650A3EDA-8F8E-4E3C-B04F-EE1A7F8230AD}" srcOrd="2" destOrd="0" presId="urn:microsoft.com/office/officeart/2005/8/layout/vList4#2"/>
    <dgm:cxn modelId="{D815A7F2-0779-46C6-AC30-7D80B3C0A4CC}" type="presParOf" srcId="{98A52007-990E-4EF8-A53A-553E22CA30E2}" destId="{2D0119AF-82DF-4B3B-A493-55A922AF5459}" srcOrd="1" destOrd="0" presId="urn:microsoft.com/office/officeart/2005/8/layout/vList4#2"/>
    <dgm:cxn modelId="{D92583FB-9417-434D-A4F3-4668EB40DE22}" type="presParOf" srcId="{98A52007-990E-4EF8-A53A-553E22CA30E2}" destId="{D0ECDAC9-2625-4075-AD46-6BFB7F209A44}" srcOrd="2" destOrd="0" presId="urn:microsoft.com/office/officeart/2005/8/layout/vList4#2"/>
    <dgm:cxn modelId="{4ABE76C8-88EC-4E5C-A037-B467C75E5921}" type="presParOf" srcId="{D0ECDAC9-2625-4075-AD46-6BFB7F209A44}" destId="{3E8539D3-35F6-40A1-8BB4-003CF83882F7}" srcOrd="0" destOrd="0" presId="urn:microsoft.com/office/officeart/2005/8/layout/vList4#2"/>
    <dgm:cxn modelId="{6A2E795D-05D7-40C4-BC24-9097AB559EE7}" type="presParOf" srcId="{D0ECDAC9-2625-4075-AD46-6BFB7F209A44}" destId="{BFF25A67-8163-47F3-B3D6-09D55F7632FB}" srcOrd="1" destOrd="0" presId="urn:microsoft.com/office/officeart/2005/8/layout/vList4#2"/>
    <dgm:cxn modelId="{186BE802-159D-4628-B8CD-20FEB5CF4BAD}" type="presParOf" srcId="{D0ECDAC9-2625-4075-AD46-6BFB7F209A44}" destId="{E22C3739-ACBE-4CF6-B2B8-C2FDB201B25A}" srcOrd="2" destOrd="0" presId="urn:microsoft.com/office/officeart/2005/8/layout/vList4#2"/>
    <dgm:cxn modelId="{7ADE363C-C1A1-4FFD-8691-67036BD7FE4B}" type="presParOf" srcId="{98A52007-990E-4EF8-A53A-553E22CA30E2}" destId="{89084469-C759-47AA-8CB4-33E68201D070}" srcOrd="3" destOrd="0" presId="urn:microsoft.com/office/officeart/2005/8/layout/vList4#2"/>
    <dgm:cxn modelId="{92C6CB91-F6FC-4F48-B80C-40FE0EC3F0DC}" type="presParOf" srcId="{98A52007-990E-4EF8-A53A-553E22CA30E2}" destId="{0CBD95C2-3E59-416A-84B1-C9A41A419D1B}" srcOrd="4" destOrd="0" presId="urn:microsoft.com/office/officeart/2005/8/layout/vList4#2"/>
    <dgm:cxn modelId="{EBA169FC-5747-420D-AB48-68D1328A20AA}" type="presParOf" srcId="{0CBD95C2-3E59-416A-84B1-C9A41A419D1B}" destId="{977880A2-4BBD-407F-8B56-5AF60BCCC6D2}" srcOrd="0" destOrd="0" presId="urn:microsoft.com/office/officeart/2005/8/layout/vList4#2"/>
    <dgm:cxn modelId="{3BA471EA-D79B-4F64-9E67-155CD6A95ED4}" type="presParOf" srcId="{0CBD95C2-3E59-416A-84B1-C9A41A419D1B}" destId="{CC604575-381F-4223-B938-EF5072258CCB}" srcOrd="1" destOrd="0" presId="urn:microsoft.com/office/officeart/2005/8/layout/vList4#2"/>
    <dgm:cxn modelId="{E1A66327-C718-484E-83B1-05F0B8FF44C9}" type="presParOf" srcId="{0CBD95C2-3E59-416A-84B1-C9A41A419D1B}" destId="{5C970E41-DE9A-45EA-838C-3D62EBC6F8CD}" srcOrd="2" destOrd="0" presId="urn:microsoft.com/office/officeart/2005/8/layout/vList4#2"/>
    <dgm:cxn modelId="{248CD45F-33C8-473F-9CE4-330D9DAA9E89}" type="presParOf" srcId="{98A52007-990E-4EF8-A53A-553E22CA30E2}" destId="{D31A29EB-FEE8-4D65-A678-8B5AACFE47B0}" srcOrd="5" destOrd="0" presId="urn:microsoft.com/office/officeart/2005/8/layout/vList4#2"/>
    <dgm:cxn modelId="{1E52D436-1432-4257-9C19-A34E6BEB2EAB}" type="presParOf" srcId="{98A52007-990E-4EF8-A53A-553E22CA30E2}" destId="{3457730A-73AA-4109-BA23-FD7E8BF4ADF9}" srcOrd="6" destOrd="0" presId="urn:microsoft.com/office/officeart/2005/8/layout/vList4#2"/>
    <dgm:cxn modelId="{9A370AA2-FD76-4D1C-AD65-764DF4ACA3F8}" type="presParOf" srcId="{3457730A-73AA-4109-BA23-FD7E8BF4ADF9}" destId="{8F7939B7-1764-4490-80E1-94216A0F0039}" srcOrd="0" destOrd="0" presId="urn:microsoft.com/office/officeart/2005/8/layout/vList4#2"/>
    <dgm:cxn modelId="{827A864D-FED7-4BB4-BF73-F3FB25AA2632}" type="presParOf" srcId="{3457730A-73AA-4109-BA23-FD7E8BF4ADF9}" destId="{F63ED9C7-E4C3-45E4-B6D4-0DA1878701BE}" srcOrd="1" destOrd="0" presId="urn:microsoft.com/office/officeart/2005/8/layout/vList4#2"/>
    <dgm:cxn modelId="{A9775F9A-988F-489D-932F-269575D9C938}" type="presParOf" srcId="{3457730A-73AA-4109-BA23-FD7E8BF4ADF9}" destId="{21136761-39FE-43E3-9563-A166847CAEB0}" srcOrd="2" destOrd="0" presId="urn:microsoft.com/office/officeart/2005/8/layout/vList4#2"/>
    <dgm:cxn modelId="{8B9ECB51-9ACA-42FE-8F33-E9B0D1576CFE}" type="presParOf" srcId="{98A52007-990E-4EF8-A53A-553E22CA30E2}" destId="{6D18BD3B-7EE9-416A-8547-1F5D41152A2D}" srcOrd="7" destOrd="0" presId="urn:microsoft.com/office/officeart/2005/8/layout/vList4#2"/>
    <dgm:cxn modelId="{C66B3A7F-F304-4998-909A-A87B9130CF1E}" type="presParOf" srcId="{98A52007-990E-4EF8-A53A-553E22CA30E2}" destId="{25124D84-0AD2-42E7-9D76-DE5C13B1B975}" srcOrd="8" destOrd="0" presId="urn:microsoft.com/office/officeart/2005/8/layout/vList4#2"/>
    <dgm:cxn modelId="{C0EBDED5-29AE-4AC6-977A-EF0956B86DBB}" type="presParOf" srcId="{25124D84-0AD2-42E7-9D76-DE5C13B1B975}" destId="{816A522A-5DA2-4FFD-848D-028D8E2DBB37}" srcOrd="0" destOrd="0" presId="urn:microsoft.com/office/officeart/2005/8/layout/vList4#2"/>
    <dgm:cxn modelId="{B3505780-9592-4D73-9D93-6052404EA9B3}" type="presParOf" srcId="{25124D84-0AD2-42E7-9D76-DE5C13B1B975}" destId="{FD478634-787B-41D9-ABAD-84F34DA12EAC}" srcOrd="1" destOrd="0" presId="urn:microsoft.com/office/officeart/2005/8/layout/vList4#2"/>
    <dgm:cxn modelId="{3647C5EB-3DDC-454B-8563-2180A649B857}" type="presParOf" srcId="{25124D84-0AD2-42E7-9D76-DE5C13B1B975}" destId="{01C57AE8-6C89-4867-9A4B-9CCCBA905CB8}" srcOrd="2" destOrd="0" presId="urn:microsoft.com/office/officeart/2005/8/layout/vList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7AB34-96FA-4504-A897-BBD28D25D675}">
      <dsp:nvSpPr>
        <dsp:cNvPr id="0" name=""/>
        <dsp:cNvSpPr/>
      </dsp:nvSpPr>
      <dsp:spPr>
        <a:xfrm>
          <a:off x="0" y="0"/>
          <a:ext cx="8917901" cy="701939"/>
        </a:xfrm>
        <a:prstGeom prst="roundRect">
          <a:avLst>
            <a:gd name="adj" fmla="val 10000"/>
          </a:avLst>
        </a:prstGeom>
        <a:solidFill>
          <a:srgbClr val="5735D3"/>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US" sz="3600" kern="1200" dirty="0" smtClean="0"/>
            <a:t>Operating Systems Overview</a:t>
          </a:r>
        </a:p>
      </dsp:txBody>
      <dsp:txXfrm>
        <a:off x="1853774" y="0"/>
        <a:ext cx="7064126" cy="701939"/>
      </dsp:txXfrm>
    </dsp:sp>
    <dsp:sp modelId="{B12C3F48-7B01-4CD0-8716-A8FF9905006D}">
      <dsp:nvSpPr>
        <dsp:cNvPr id="0" name=""/>
        <dsp:cNvSpPr/>
      </dsp:nvSpPr>
      <dsp:spPr>
        <a:xfrm>
          <a:off x="28190" y="129572"/>
          <a:ext cx="1779263" cy="510506"/>
        </a:xfrm>
        <a:prstGeom prst="snip2DiagRect">
          <a:avLst/>
        </a:prstGeom>
        <a:blipFill rotWithShape="0">
          <a:blip xmlns:r="http://schemas.openxmlformats.org/officeDocument/2006/relationships" r:embed="rId1"/>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3E8539D3-35F6-40A1-8BB4-003CF83882F7}">
      <dsp:nvSpPr>
        <dsp:cNvPr id="0" name=""/>
        <dsp:cNvSpPr/>
      </dsp:nvSpPr>
      <dsp:spPr>
        <a:xfrm>
          <a:off x="0" y="772133"/>
          <a:ext cx="8917901" cy="701939"/>
        </a:xfrm>
        <a:prstGeom prst="roundRect">
          <a:avLst>
            <a:gd name="adj" fmla="val 10000"/>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Process Management</a:t>
          </a:r>
          <a:endParaRPr lang="en-US" sz="3300" kern="1200" dirty="0"/>
        </a:p>
      </dsp:txBody>
      <dsp:txXfrm>
        <a:off x="1853774" y="772133"/>
        <a:ext cx="7064126" cy="701939"/>
      </dsp:txXfrm>
    </dsp:sp>
    <dsp:sp modelId="{BFF25A67-8163-47F3-B3D6-09D55F7632FB}">
      <dsp:nvSpPr>
        <dsp:cNvPr id="0" name=""/>
        <dsp:cNvSpPr/>
      </dsp:nvSpPr>
      <dsp:spPr>
        <a:xfrm>
          <a:off x="70193" y="842327"/>
          <a:ext cx="1783580" cy="561551"/>
        </a:xfrm>
        <a:prstGeom prst="roundRect">
          <a:avLst>
            <a:gd name="adj" fmla="val 10000"/>
          </a:avLst>
        </a:prstGeom>
        <a:blipFill rotWithShape="0">
          <a:blip xmlns:r="http://schemas.openxmlformats.org/officeDocument/2006/relationships" r:embed="rId2"/>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977880A2-4BBD-407F-8B56-5AF60BCCC6D2}">
      <dsp:nvSpPr>
        <dsp:cNvPr id="0" name=""/>
        <dsp:cNvSpPr/>
      </dsp:nvSpPr>
      <dsp:spPr>
        <a:xfrm>
          <a:off x="0" y="1544267"/>
          <a:ext cx="8917901" cy="701939"/>
        </a:xfrm>
        <a:prstGeom prst="roundRect">
          <a:avLst>
            <a:gd name="adj" fmla="val 10000"/>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 Process Synchronization</a:t>
          </a:r>
          <a:endParaRPr lang="en-US" sz="3300" kern="1200" dirty="0"/>
        </a:p>
      </dsp:txBody>
      <dsp:txXfrm>
        <a:off x="1853774" y="1544267"/>
        <a:ext cx="7064126" cy="701939"/>
      </dsp:txXfrm>
    </dsp:sp>
    <dsp:sp modelId="{CC604575-381F-4223-B938-EF5072258CCB}">
      <dsp:nvSpPr>
        <dsp:cNvPr id="0" name=""/>
        <dsp:cNvSpPr/>
      </dsp:nvSpPr>
      <dsp:spPr>
        <a:xfrm>
          <a:off x="274360" y="1799113"/>
          <a:ext cx="1375247" cy="192247"/>
        </a:xfrm>
        <a:prstGeom prst="roundRect">
          <a:avLst>
            <a:gd name="adj" fmla="val 10000"/>
          </a:avLst>
        </a:prstGeom>
        <a:solidFill>
          <a:schemeClr val="dk2">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8F7939B7-1764-4490-80E1-94216A0F0039}">
      <dsp:nvSpPr>
        <dsp:cNvPr id="0" name=""/>
        <dsp:cNvSpPr/>
      </dsp:nvSpPr>
      <dsp:spPr>
        <a:xfrm>
          <a:off x="0" y="2316400"/>
          <a:ext cx="8917901" cy="701939"/>
        </a:xfrm>
        <a:prstGeom prst="roundRect">
          <a:avLst>
            <a:gd name="adj" fmla="val 10000"/>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 Memory Management</a:t>
          </a:r>
          <a:endParaRPr lang="en-US" sz="3300" kern="1200" dirty="0"/>
        </a:p>
      </dsp:txBody>
      <dsp:txXfrm>
        <a:off x="1853774" y="2316400"/>
        <a:ext cx="7064126" cy="701939"/>
      </dsp:txXfrm>
    </dsp:sp>
    <dsp:sp modelId="{F63ED9C7-E4C3-45E4-B6D4-0DA1878701BE}">
      <dsp:nvSpPr>
        <dsp:cNvPr id="0" name=""/>
        <dsp:cNvSpPr/>
      </dsp:nvSpPr>
      <dsp:spPr>
        <a:xfrm>
          <a:off x="353274" y="2632181"/>
          <a:ext cx="1217418" cy="70379"/>
        </a:xfrm>
        <a:prstGeom prst="roundRect">
          <a:avLst>
            <a:gd name="adj" fmla="val 10000"/>
          </a:avLst>
        </a:prstGeom>
        <a:solidFill>
          <a:schemeClr val="dk2">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816A522A-5DA2-4FFD-848D-028D8E2DBB37}">
      <dsp:nvSpPr>
        <dsp:cNvPr id="0" name=""/>
        <dsp:cNvSpPr/>
      </dsp:nvSpPr>
      <dsp:spPr>
        <a:xfrm>
          <a:off x="0" y="3091127"/>
          <a:ext cx="8917901" cy="701939"/>
        </a:xfrm>
        <a:prstGeom prst="roundRect">
          <a:avLst>
            <a:gd name="adj" fmla="val 10000"/>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 Storage Management</a:t>
          </a:r>
          <a:endParaRPr lang="en-US" sz="3300" kern="1200" dirty="0"/>
        </a:p>
      </dsp:txBody>
      <dsp:txXfrm>
        <a:off x="1853774" y="3091127"/>
        <a:ext cx="7064126" cy="701939"/>
      </dsp:txXfrm>
    </dsp:sp>
    <dsp:sp modelId="{FD478634-787B-41D9-ABAD-84F34DA12EAC}">
      <dsp:nvSpPr>
        <dsp:cNvPr id="0" name=""/>
        <dsp:cNvSpPr/>
      </dsp:nvSpPr>
      <dsp:spPr>
        <a:xfrm>
          <a:off x="590036" y="3394128"/>
          <a:ext cx="743895" cy="90752"/>
        </a:xfrm>
        <a:prstGeom prst="roundRect">
          <a:avLst>
            <a:gd name="adj" fmla="val 10000"/>
          </a:avLst>
        </a:prstGeom>
        <a:solidFill>
          <a:schemeClr val="dk2">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2">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179483" y="0"/>
            <a:ext cx="3962400" cy="342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2551113" y="514350"/>
            <a:ext cx="4041775"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6513909"/>
            <a:ext cx="3962400" cy="3429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5179483" y="6513909"/>
            <a:ext cx="3962400" cy="3429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a:p>
        </p:txBody>
      </p:sp>
    </p:spTree>
    <p:extLst>
      <p:ext uri="{BB962C8B-B14F-4D97-AF65-F5344CB8AC3E}">
        <p14:creationId xmlns:p14="http://schemas.microsoft.com/office/powerpoint/2010/main" val="39601240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2551113" y="514350"/>
            <a:ext cx="4041775"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8560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 xmlns:a16="http://schemas.microsoft.com/office/drawing/2014/main" id="{CBB1EDE5-9E4C-42E1-B87C-545C7237B73A}"/>
              </a:ext>
            </a:extLst>
          </p:cNvPr>
          <p:cNvSpPr>
            <a:spLocks noGrp="1" noRot="1" noChangeAspect="1" noChangeArrowheads="1" noTextEdit="1"/>
          </p:cNvSpPr>
          <p:nvPr>
            <p:ph type="sldImg"/>
          </p:nvPr>
        </p:nvSpPr>
        <p:spPr>
          <a:ln/>
        </p:spPr>
      </p:sp>
      <p:sp>
        <p:nvSpPr>
          <p:cNvPr id="30723" name="Rectangle 3">
            <a:extLst>
              <a:ext uri="{FF2B5EF4-FFF2-40B4-BE49-F238E27FC236}">
                <a16:creationId xmlns="" xmlns:a16="http://schemas.microsoft.com/office/drawing/2014/main" id="{E24A6F99-D8AD-44C9-8834-3BFC2627FE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10018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 xmlns:a16="http://schemas.microsoft.com/office/drawing/2014/main" id="{8A783162-EACC-46A4-B314-BFAA15B50D88}"/>
              </a:ext>
            </a:extLst>
          </p:cNvPr>
          <p:cNvSpPr>
            <a:spLocks noGrp="1" noRot="1" noChangeAspect="1" noChangeArrowheads="1" noTextEdit="1"/>
          </p:cNvSpPr>
          <p:nvPr>
            <p:ph type="sldImg"/>
          </p:nvPr>
        </p:nvSpPr>
        <p:spPr>
          <a:ln/>
        </p:spPr>
      </p:sp>
      <p:sp>
        <p:nvSpPr>
          <p:cNvPr id="32771" name="Rectangle 3">
            <a:extLst>
              <a:ext uri="{FF2B5EF4-FFF2-40B4-BE49-F238E27FC236}">
                <a16:creationId xmlns="" xmlns:a16="http://schemas.microsoft.com/office/drawing/2014/main" id="{FDCB06C7-C4C1-4DF4-AE1C-75C2D1E2FA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7498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 xmlns:a16="http://schemas.microsoft.com/office/drawing/2014/main" id="{D19DD103-275F-46A0-BEB3-576DC18D62D7}"/>
              </a:ext>
            </a:extLst>
          </p:cNvPr>
          <p:cNvSpPr>
            <a:spLocks noGrp="1" noRot="1" noChangeAspect="1" noChangeArrowheads="1" noTextEdit="1"/>
          </p:cNvSpPr>
          <p:nvPr>
            <p:ph type="sldImg"/>
          </p:nvPr>
        </p:nvSpPr>
        <p:spPr>
          <a:ln/>
        </p:spPr>
      </p:sp>
      <p:sp>
        <p:nvSpPr>
          <p:cNvPr id="34819" name="Rectangle 3">
            <a:extLst>
              <a:ext uri="{FF2B5EF4-FFF2-40B4-BE49-F238E27FC236}">
                <a16:creationId xmlns="" xmlns:a16="http://schemas.microsoft.com/office/drawing/2014/main" id="{E9ADCDDC-7641-41D4-AAB2-2DC5DA9547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1273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 xmlns:a16="http://schemas.microsoft.com/office/drawing/2014/main" id="{DFCFEC24-8D51-4AAB-8657-81C98775092E}"/>
              </a:ext>
            </a:extLst>
          </p:cNvPr>
          <p:cNvSpPr>
            <a:spLocks noGrp="1" noRot="1" noChangeAspect="1" noChangeArrowheads="1" noTextEdit="1"/>
          </p:cNvSpPr>
          <p:nvPr>
            <p:ph type="sldImg"/>
          </p:nvPr>
        </p:nvSpPr>
        <p:spPr>
          <a:ln/>
        </p:spPr>
      </p:sp>
      <p:sp>
        <p:nvSpPr>
          <p:cNvPr id="36867" name="Rectangle 3">
            <a:extLst>
              <a:ext uri="{FF2B5EF4-FFF2-40B4-BE49-F238E27FC236}">
                <a16:creationId xmlns="" xmlns:a16="http://schemas.microsoft.com/office/drawing/2014/main" id="{4FAB513B-E127-4650-9171-574B0AF722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28673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 xmlns:a16="http://schemas.microsoft.com/office/drawing/2014/main" id="{040D38BF-69C0-4827-8412-7858C3DF17A1}"/>
              </a:ext>
            </a:extLst>
          </p:cNvPr>
          <p:cNvSpPr>
            <a:spLocks noGrp="1" noRot="1" noChangeAspect="1" noChangeArrowheads="1" noTextEdit="1"/>
          </p:cNvSpPr>
          <p:nvPr>
            <p:ph type="sldImg"/>
          </p:nvPr>
        </p:nvSpPr>
        <p:spPr>
          <a:ln/>
        </p:spPr>
      </p:sp>
      <p:sp>
        <p:nvSpPr>
          <p:cNvPr id="38915" name="Rectangle 3">
            <a:extLst>
              <a:ext uri="{FF2B5EF4-FFF2-40B4-BE49-F238E27FC236}">
                <a16:creationId xmlns="" xmlns:a16="http://schemas.microsoft.com/office/drawing/2014/main" id="{44858F79-C01D-482F-8DDE-C80780DD0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01100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 xmlns:a16="http://schemas.microsoft.com/office/drawing/2014/main" id="{9EC96916-1BAE-4A4E-BF94-2604763DB990}"/>
              </a:ext>
            </a:extLst>
          </p:cNvPr>
          <p:cNvSpPr>
            <a:spLocks noGrp="1" noRot="1" noChangeAspect="1" noChangeArrowheads="1" noTextEdit="1"/>
          </p:cNvSpPr>
          <p:nvPr>
            <p:ph type="sldImg"/>
          </p:nvPr>
        </p:nvSpPr>
        <p:spPr>
          <a:ln/>
        </p:spPr>
      </p:sp>
      <p:sp>
        <p:nvSpPr>
          <p:cNvPr id="40963" name="Rectangle 3">
            <a:extLst>
              <a:ext uri="{FF2B5EF4-FFF2-40B4-BE49-F238E27FC236}">
                <a16:creationId xmlns="" xmlns:a16="http://schemas.microsoft.com/office/drawing/2014/main" id="{7FEBB5C8-282F-4906-80B9-C81D701613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5637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 xmlns:a16="http://schemas.microsoft.com/office/drawing/2014/main" id="{17605DEB-C81B-41F2-ABA8-D21CD717FA7A}"/>
              </a:ext>
            </a:extLst>
          </p:cNvPr>
          <p:cNvSpPr>
            <a:spLocks noGrp="1" noRot="1" noChangeAspect="1" noChangeArrowheads="1" noTextEdit="1"/>
          </p:cNvSpPr>
          <p:nvPr>
            <p:ph type="sldImg"/>
          </p:nvPr>
        </p:nvSpPr>
        <p:spPr>
          <a:ln/>
        </p:spPr>
      </p:sp>
      <p:sp>
        <p:nvSpPr>
          <p:cNvPr id="43011" name="Rectangle 3">
            <a:extLst>
              <a:ext uri="{FF2B5EF4-FFF2-40B4-BE49-F238E27FC236}">
                <a16:creationId xmlns="" xmlns:a16="http://schemas.microsoft.com/office/drawing/2014/main" id="{520811E7-D32E-4B74-9C5E-4F2EBBA715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06218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 xmlns:a16="http://schemas.microsoft.com/office/drawing/2014/main" id="{CADFF460-F732-4F8E-9BEC-BDC62B69C0FD}"/>
              </a:ext>
            </a:extLst>
          </p:cNvPr>
          <p:cNvSpPr>
            <a:spLocks noGrp="1" noRot="1" noChangeAspect="1" noChangeArrowheads="1" noTextEdit="1"/>
          </p:cNvSpPr>
          <p:nvPr>
            <p:ph type="sldImg"/>
          </p:nvPr>
        </p:nvSpPr>
        <p:spPr>
          <a:ln/>
        </p:spPr>
      </p:sp>
      <p:sp>
        <p:nvSpPr>
          <p:cNvPr id="47107" name="Rectangle 3">
            <a:extLst>
              <a:ext uri="{FF2B5EF4-FFF2-40B4-BE49-F238E27FC236}">
                <a16:creationId xmlns="" xmlns:a16="http://schemas.microsoft.com/office/drawing/2014/main" id="{E427A0BF-8535-41FD-9918-F0C0C2585C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9857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 xmlns:a16="http://schemas.microsoft.com/office/drawing/2014/main" id="{CADFF460-F732-4F8E-9BEC-BDC62B69C0FD}"/>
              </a:ext>
            </a:extLst>
          </p:cNvPr>
          <p:cNvSpPr>
            <a:spLocks noGrp="1" noRot="1" noChangeAspect="1" noChangeArrowheads="1" noTextEdit="1"/>
          </p:cNvSpPr>
          <p:nvPr>
            <p:ph type="sldImg"/>
          </p:nvPr>
        </p:nvSpPr>
        <p:spPr>
          <a:ln/>
        </p:spPr>
      </p:sp>
      <p:sp>
        <p:nvSpPr>
          <p:cNvPr id="47107" name="Rectangle 3">
            <a:extLst>
              <a:ext uri="{FF2B5EF4-FFF2-40B4-BE49-F238E27FC236}">
                <a16:creationId xmlns="" xmlns:a16="http://schemas.microsoft.com/office/drawing/2014/main" id="{E427A0BF-8535-41FD-9918-F0C0C2585C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41276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 xmlns:a16="http://schemas.microsoft.com/office/drawing/2014/main" id="{297FF49F-1D45-469B-875E-F2DC1DDA4D36}"/>
              </a:ext>
            </a:extLst>
          </p:cNvPr>
          <p:cNvSpPr>
            <a:spLocks noGrp="1" noRot="1" noChangeAspect="1" noChangeArrowheads="1" noTextEdit="1"/>
          </p:cNvSpPr>
          <p:nvPr>
            <p:ph type="sldImg"/>
          </p:nvPr>
        </p:nvSpPr>
        <p:spPr>
          <a:ln/>
        </p:spPr>
      </p:sp>
      <p:sp>
        <p:nvSpPr>
          <p:cNvPr id="45059" name="Rectangle 3">
            <a:extLst>
              <a:ext uri="{FF2B5EF4-FFF2-40B4-BE49-F238E27FC236}">
                <a16:creationId xmlns="" xmlns:a16="http://schemas.microsoft.com/office/drawing/2014/main" id="{949FD0D0-FC60-49A7-A825-489FF222CA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20606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 xmlns:a16="http://schemas.microsoft.com/office/drawing/2014/main" id="{4730F164-3563-441D-A2BB-9ECF873C6BAE}"/>
              </a:ext>
            </a:extLst>
          </p:cNvPr>
          <p:cNvSpPr>
            <a:spLocks noGrp="1" noRot="1" noChangeAspect="1" noChangeArrowheads="1" noTextEdit="1"/>
          </p:cNvSpPr>
          <p:nvPr>
            <p:ph type="sldImg"/>
          </p:nvPr>
        </p:nvSpPr>
        <p:spPr>
          <a:ln/>
        </p:spPr>
      </p:sp>
      <p:sp>
        <p:nvSpPr>
          <p:cNvPr id="12291" name="Rectangle 3">
            <a:extLst>
              <a:ext uri="{FF2B5EF4-FFF2-40B4-BE49-F238E27FC236}">
                <a16:creationId xmlns="" xmlns:a16="http://schemas.microsoft.com/office/drawing/2014/main" id="{58081F0E-1362-4F6F-BE70-E88D6BFB0B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79505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 xmlns:a16="http://schemas.microsoft.com/office/drawing/2014/main" id="{36C03FFC-61A1-4E2B-BB58-CEF8239A9776}"/>
              </a:ext>
            </a:extLst>
          </p:cNvPr>
          <p:cNvSpPr>
            <a:spLocks noGrp="1" noRot="1" noChangeAspect="1" noChangeArrowheads="1" noTextEdit="1"/>
          </p:cNvSpPr>
          <p:nvPr>
            <p:ph type="sldImg"/>
          </p:nvPr>
        </p:nvSpPr>
        <p:spPr>
          <a:ln/>
        </p:spPr>
      </p:sp>
      <p:sp>
        <p:nvSpPr>
          <p:cNvPr id="49155" name="Rectangle 3">
            <a:extLst>
              <a:ext uri="{FF2B5EF4-FFF2-40B4-BE49-F238E27FC236}">
                <a16:creationId xmlns="" xmlns:a16="http://schemas.microsoft.com/office/drawing/2014/main" id="{E1C4ACA0-7908-4D31-AF21-00AD91730D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32025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 xmlns:a16="http://schemas.microsoft.com/office/drawing/2014/main" id="{599F2A1A-F415-4861-9317-8DF50F438DE9}"/>
              </a:ext>
            </a:extLst>
          </p:cNvPr>
          <p:cNvSpPr>
            <a:spLocks noGrp="1" noRot="1" noChangeAspect="1" noChangeArrowheads="1" noTextEdit="1"/>
          </p:cNvSpPr>
          <p:nvPr>
            <p:ph type="sldImg"/>
          </p:nvPr>
        </p:nvSpPr>
        <p:spPr>
          <a:ln/>
        </p:spPr>
      </p:sp>
      <p:sp>
        <p:nvSpPr>
          <p:cNvPr id="53251" name="Rectangle 3">
            <a:extLst>
              <a:ext uri="{FF2B5EF4-FFF2-40B4-BE49-F238E27FC236}">
                <a16:creationId xmlns="" xmlns:a16="http://schemas.microsoft.com/office/drawing/2014/main" id="{68EDBADE-A031-473C-85B2-8404A68200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0523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 xmlns:a16="http://schemas.microsoft.com/office/drawing/2014/main" id="{03A7F482-09C8-4234-BA8B-E06C784513B0}"/>
              </a:ext>
            </a:extLst>
          </p:cNvPr>
          <p:cNvSpPr>
            <a:spLocks noGrp="1" noRot="1" noChangeAspect="1" noChangeArrowheads="1" noTextEdit="1"/>
          </p:cNvSpPr>
          <p:nvPr>
            <p:ph type="sldImg"/>
          </p:nvPr>
        </p:nvSpPr>
        <p:spPr>
          <a:ln/>
        </p:spPr>
      </p:sp>
      <p:sp>
        <p:nvSpPr>
          <p:cNvPr id="55299" name="Rectangle 3">
            <a:extLst>
              <a:ext uri="{FF2B5EF4-FFF2-40B4-BE49-F238E27FC236}">
                <a16:creationId xmlns="" xmlns:a16="http://schemas.microsoft.com/office/drawing/2014/main" id="{F97F5174-3BAF-4B1B-846E-3DB7430B29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23232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 xmlns:a16="http://schemas.microsoft.com/office/drawing/2014/main" id="{46F678B6-0AFA-4070-84E8-E0DDD2DCB293}"/>
              </a:ext>
            </a:extLst>
          </p:cNvPr>
          <p:cNvSpPr>
            <a:spLocks noGrp="1" noRot="1" noChangeAspect="1" noChangeArrowheads="1" noTextEdit="1"/>
          </p:cNvSpPr>
          <p:nvPr>
            <p:ph type="sldImg"/>
          </p:nvPr>
        </p:nvSpPr>
        <p:spPr>
          <a:ln/>
        </p:spPr>
      </p:sp>
      <p:sp>
        <p:nvSpPr>
          <p:cNvPr id="58371" name="Rectangle 3">
            <a:extLst>
              <a:ext uri="{FF2B5EF4-FFF2-40B4-BE49-F238E27FC236}">
                <a16:creationId xmlns="" xmlns:a16="http://schemas.microsoft.com/office/drawing/2014/main" id="{607DE2B4-6350-4A16-8897-F8F2804C1A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5022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 xmlns:a16="http://schemas.microsoft.com/office/drawing/2014/main" id="{B8301404-D876-4FA9-9859-EB43354FAFAE}"/>
              </a:ext>
            </a:extLst>
          </p:cNvPr>
          <p:cNvSpPr>
            <a:spLocks noGrp="1" noRot="1" noChangeAspect="1" noChangeArrowheads="1" noTextEdit="1"/>
          </p:cNvSpPr>
          <p:nvPr>
            <p:ph type="sldImg"/>
          </p:nvPr>
        </p:nvSpPr>
        <p:spPr>
          <a:ln/>
        </p:spPr>
      </p:sp>
      <p:sp>
        <p:nvSpPr>
          <p:cNvPr id="60419" name="Rectangle 3">
            <a:extLst>
              <a:ext uri="{FF2B5EF4-FFF2-40B4-BE49-F238E27FC236}">
                <a16:creationId xmlns="" xmlns:a16="http://schemas.microsoft.com/office/drawing/2014/main" id="{EB83674B-F150-4C3E-831A-26B553169A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09443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 xmlns:a16="http://schemas.microsoft.com/office/drawing/2014/main" id="{34F8BBD9-185E-425D-9763-2A1219F950A1}"/>
              </a:ext>
            </a:extLst>
          </p:cNvPr>
          <p:cNvSpPr>
            <a:spLocks noGrp="1" noRot="1" noChangeAspect="1" noChangeArrowheads="1" noTextEdit="1"/>
          </p:cNvSpPr>
          <p:nvPr>
            <p:ph type="sldImg"/>
          </p:nvPr>
        </p:nvSpPr>
        <p:spPr>
          <a:ln/>
        </p:spPr>
      </p:sp>
      <p:sp>
        <p:nvSpPr>
          <p:cNvPr id="62467" name="Rectangle 3">
            <a:extLst>
              <a:ext uri="{FF2B5EF4-FFF2-40B4-BE49-F238E27FC236}">
                <a16:creationId xmlns="" xmlns:a16="http://schemas.microsoft.com/office/drawing/2014/main" id="{C11B4F24-2CE2-4D89-BDF4-88019FD32B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76417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 xmlns:a16="http://schemas.microsoft.com/office/drawing/2014/main" id="{8254272E-8B5C-40B4-A4EA-B3AC2155864E}"/>
              </a:ext>
            </a:extLst>
          </p:cNvPr>
          <p:cNvSpPr>
            <a:spLocks noGrp="1" noRot="1" noChangeAspect="1" noChangeArrowheads="1" noTextEdit="1"/>
          </p:cNvSpPr>
          <p:nvPr>
            <p:ph type="sldImg"/>
          </p:nvPr>
        </p:nvSpPr>
        <p:spPr>
          <a:ln/>
        </p:spPr>
      </p:sp>
      <p:sp>
        <p:nvSpPr>
          <p:cNvPr id="66563" name="Rectangle 3">
            <a:extLst>
              <a:ext uri="{FF2B5EF4-FFF2-40B4-BE49-F238E27FC236}">
                <a16:creationId xmlns="" xmlns:a16="http://schemas.microsoft.com/office/drawing/2014/main" id="{9D1E1BBA-BF49-429D-819D-3CEAF021F7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643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 xmlns:a16="http://schemas.microsoft.com/office/drawing/2014/main" id="{ADE71AF2-BE40-466B-B1D6-529EC4391F00}"/>
              </a:ext>
            </a:extLst>
          </p:cNvPr>
          <p:cNvSpPr>
            <a:spLocks noGrp="1" noRot="1" noChangeAspect="1" noChangeArrowheads="1" noTextEdit="1"/>
          </p:cNvSpPr>
          <p:nvPr>
            <p:ph type="sldImg"/>
          </p:nvPr>
        </p:nvSpPr>
        <p:spPr>
          <a:ln/>
        </p:spPr>
      </p:sp>
      <p:sp>
        <p:nvSpPr>
          <p:cNvPr id="76803" name="Rectangle 3">
            <a:extLst>
              <a:ext uri="{FF2B5EF4-FFF2-40B4-BE49-F238E27FC236}">
                <a16:creationId xmlns="" xmlns:a16="http://schemas.microsoft.com/office/drawing/2014/main" id="{163544B4-63EF-4C2F-8659-49A75C26F2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70024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 xmlns:a16="http://schemas.microsoft.com/office/drawing/2014/main" id="{D66F45FA-B662-4E14-83BC-2CA84F5CF7B6}"/>
              </a:ext>
            </a:extLst>
          </p:cNvPr>
          <p:cNvSpPr>
            <a:spLocks noGrp="1" noRot="1" noChangeAspect="1" noChangeArrowheads="1" noTextEdit="1"/>
          </p:cNvSpPr>
          <p:nvPr>
            <p:ph type="sldImg"/>
          </p:nvPr>
        </p:nvSpPr>
        <p:spPr>
          <a:ln/>
        </p:spPr>
      </p:sp>
      <p:sp>
        <p:nvSpPr>
          <p:cNvPr id="78851" name="Rectangle 3">
            <a:extLst>
              <a:ext uri="{FF2B5EF4-FFF2-40B4-BE49-F238E27FC236}">
                <a16:creationId xmlns="" xmlns:a16="http://schemas.microsoft.com/office/drawing/2014/main" id="{67B2FD97-934F-4AF8-A525-6E87AD2A06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36064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 xmlns:a16="http://schemas.microsoft.com/office/drawing/2014/main" id="{9D492BA8-9072-4CF5-A54A-DE5E3CE45ABB}"/>
              </a:ext>
            </a:extLst>
          </p:cNvPr>
          <p:cNvSpPr>
            <a:spLocks noGrp="1" noRot="1" noChangeAspect="1" noChangeArrowheads="1" noTextEdit="1"/>
          </p:cNvSpPr>
          <p:nvPr>
            <p:ph type="sldImg"/>
          </p:nvPr>
        </p:nvSpPr>
        <p:spPr>
          <a:ln/>
        </p:spPr>
      </p:sp>
      <p:sp>
        <p:nvSpPr>
          <p:cNvPr id="80899" name="Rectangle 3">
            <a:extLst>
              <a:ext uri="{FF2B5EF4-FFF2-40B4-BE49-F238E27FC236}">
                <a16:creationId xmlns="" xmlns:a16="http://schemas.microsoft.com/office/drawing/2014/main" id="{43B894CE-C3E8-4116-9227-ABEEFBBE3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09614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 xmlns:a16="http://schemas.microsoft.com/office/drawing/2014/main" id="{CFB97593-0041-4772-A59B-E780BE22DF40}"/>
              </a:ext>
            </a:extLst>
          </p:cNvPr>
          <p:cNvSpPr>
            <a:spLocks noGrp="1" noRot="1" noChangeAspect="1" noChangeArrowheads="1" noTextEdit="1"/>
          </p:cNvSpPr>
          <p:nvPr>
            <p:ph type="sldImg"/>
          </p:nvPr>
        </p:nvSpPr>
        <p:spPr>
          <a:ln/>
        </p:spPr>
      </p:sp>
      <p:sp>
        <p:nvSpPr>
          <p:cNvPr id="14339" name="Rectangle 3">
            <a:extLst>
              <a:ext uri="{FF2B5EF4-FFF2-40B4-BE49-F238E27FC236}">
                <a16:creationId xmlns="" xmlns:a16="http://schemas.microsoft.com/office/drawing/2014/main" id="{677EF500-B7A4-4BC7-84F3-DC9FCA5B5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3835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a:extLst>
              <a:ext uri="{FF2B5EF4-FFF2-40B4-BE49-F238E27FC236}">
                <a16:creationId xmlns:a16="http://schemas.microsoft.com/office/drawing/2014/main" xmlns="" id="{27DF9E4E-96D6-414F-8641-F5F4875E71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AF3DCFE-B091-466E-897F-AF0229B99FBE}" type="slidenum">
              <a:rPr lang="en-US" altLang="en-US" smtClean="0">
                <a:latin typeface="Helvetica" panose="020B0604020202020204" pitchFamily="34" charset="0"/>
              </a:rPr>
              <a:pPr/>
              <a:t>46</a:t>
            </a:fld>
            <a:endParaRPr lang="en-US" altLang="en-US">
              <a:latin typeface="Helvetica" panose="020B0604020202020204" pitchFamily="34" charset="0"/>
            </a:endParaRPr>
          </a:p>
        </p:txBody>
      </p:sp>
      <p:sp>
        <p:nvSpPr>
          <p:cNvPr id="13314" name="Rectangle 2">
            <a:extLst>
              <a:ext uri="{FF2B5EF4-FFF2-40B4-BE49-F238E27FC236}">
                <a16:creationId xmlns:a16="http://schemas.microsoft.com/office/drawing/2014/main" xmlns="" id="{FBCEF41C-2D09-4D79-B128-D63857A2F2E6}"/>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xmlns="" id="{D9ACFA5D-A5EC-4373-81C2-0F6EFDCB20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43619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xmlns="" id="{B3B691F4-8A83-4EB6-9CC2-A3360F1AD4D3}"/>
              </a:ext>
            </a:extLst>
          </p:cNvPr>
          <p:cNvSpPr>
            <a:spLocks noGrp="1" noRot="1" noChangeAspect="1" noChangeArrowheads="1" noTextEdit="1"/>
          </p:cNvSpPr>
          <p:nvPr>
            <p:ph type="sldImg"/>
          </p:nvPr>
        </p:nvSpPr>
        <p:spPr>
          <a:ln/>
        </p:spPr>
      </p:sp>
      <p:sp>
        <p:nvSpPr>
          <p:cNvPr id="15362" name="Rectangle 3">
            <a:extLst>
              <a:ext uri="{FF2B5EF4-FFF2-40B4-BE49-F238E27FC236}">
                <a16:creationId xmlns:a16="http://schemas.microsoft.com/office/drawing/2014/main" xmlns="" id="{EF4246C7-27CE-4111-80E3-59FD3BCD55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5824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xmlns="" id="{A989082A-5E14-437A-8593-A083C9E0B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19C771-0D6A-4807-BCDD-77C1F2EE8271}" type="slidenum">
              <a:rPr lang="en-US" altLang="en-US" smtClean="0">
                <a:latin typeface="Helvetica" panose="020B0604020202020204" pitchFamily="34" charset="0"/>
              </a:rPr>
              <a:pPr/>
              <a:t>48</a:t>
            </a:fld>
            <a:endParaRPr lang="en-US" altLang="en-US">
              <a:latin typeface="Helvetica" panose="020B0604020202020204" pitchFamily="34" charset="0"/>
            </a:endParaRPr>
          </a:p>
        </p:txBody>
      </p:sp>
      <p:sp>
        <p:nvSpPr>
          <p:cNvPr id="17410" name="Rectangle 2">
            <a:extLst>
              <a:ext uri="{FF2B5EF4-FFF2-40B4-BE49-F238E27FC236}">
                <a16:creationId xmlns:a16="http://schemas.microsoft.com/office/drawing/2014/main" xmlns="" id="{2AC42077-757B-4A4C-8A05-7B590F2EC1D6}"/>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xmlns="" id="{AC753078-9E5A-48E2-813D-E5D652399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8227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xmlns="" id="{B998348D-9A8E-4A1B-A5CC-88DB5AB92904}"/>
              </a:ext>
            </a:extLst>
          </p:cNvPr>
          <p:cNvSpPr>
            <a:spLocks noGrp="1" noRot="1" noChangeAspect="1" noChangeArrowheads="1" noTextEdit="1"/>
          </p:cNvSpPr>
          <p:nvPr>
            <p:ph type="sldImg"/>
          </p:nvPr>
        </p:nvSpPr>
        <p:spPr>
          <a:ln/>
        </p:spPr>
      </p:sp>
      <p:sp>
        <p:nvSpPr>
          <p:cNvPr id="19458" name="Rectangle 3">
            <a:extLst>
              <a:ext uri="{FF2B5EF4-FFF2-40B4-BE49-F238E27FC236}">
                <a16:creationId xmlns:a16="http://schemas.microsoft.com/office/drawing/2014/main" xmlns="" id="{677410E8-14CB-430D-9C9B-CA14C8C01E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6226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xmlns="" id="{2CB3E8E7-C086-4355-9CE8-18739774E7C1}"/>
              </a:ext>
            </a:extLst>
          </p:cNvPr>
          <p:cNvSpPr>
            <a:spLocks noGrp="1" noRot="1" noChangeAspect="1" noChangeArrowheads="1" noTextEdit="1"/>
          </p:cNvSpPr>
          <p:nvPr>
            <p:ph type="sldImg"/>
          </p:nvPr>
        </p:nvSpPr>
        <p:spPr>
          <a:ln/>
        </p:spPr>
      </p:sp>
      <p:sp>
        <p:nvSpPr>
          <p:cNvPr id="21506" name="Rectangle 3">
            <a:extLst>
              <a:ext uri="{FF2B5EF4-FFF2-40B4-BE49-F238E27FC236}">
                <a16:creationId xmlns:a16="http://schemas.microsoft.com/office/drawing/2014/main" xmlns="" id="{D7150505-875B-411A-8576-2DD58804D9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12883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xmlns="" id="{B2858C04-233B-4F84-8B85-EA895CEAF2C7}"/>
              </a:ext>
            </a:extLst>
          </p:cNvPr>
          <p:cNvSpPr>
            <a:spLocks noGrp="1" noRot="1" noChangeAspect="1" noChangeArrowheads="1" noTextEdit="1"/>
          </p:cNvSpPr>
          <p:nvPr>
            <p:ph type="sldImg"/>
          </p:nvPr>
        </p:nvSpPr>
        <p:spPr>
          <a:ln/>
        </p:spPr>
      </p:sp>
      <p:sp>
        <p:nvSpPr>
          <p:cNvPr id="23554" name="Rectangle 3">
            <a:extLst>
              <a:ext uri="{FF2B5EF4-FFF2-40B4-BE49-F238E27FC236}">
                <a16:creationId xmlns:a16="http://schemas.microsoft.com/office/drawing/2014/main" xmlns="" id="{7E4843CC-89D3-47B0-BBCC-C97C1F2F47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52834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xmlns="" id="{B307F2A2-9C89-4CCD-8947-EF9F7A7FA4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4200DDC-C11B-49B3-97E9-1ED578740C37}" type="slidenum">
              <a:rPr lang="en-US" altLang="en-US" smtClean="0">
                <a:latin typeface="Helvetica" panose="020B0604020202020204" pitchFamily="34" charset="0"/>
              </a:rPr>
              <a:pPr/>
              <a:t>53</a:t>
            </a:fld>
            <a:endParaRPr lang="en-US" altLang="en-US">
              <a:latin typeface="Helvetica" panose="020B0604020202020204" pitchFamily="34" charset="0"/>
            </a:endParaRPr>
          </a:p>
        </p:txBody>
      </p:sp>
      <p:sp>
        <p:nvSpPr>
          <p:cNvPr id="26626" name="Rectangle 2">
            <a:extLst>
              <a:ext uri="{FF2B5EF4-FFF2-40B4-BE49-F238E27FC236}">
                <a16:creationId xmlns:a16="http://schemas.microsoft.com/office/drawing/2014/main" xmlns="" id="{FB56883D-676A-482F-9E14-FE9A4AE241A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xmlns="" id="{A2F62D35-9C65-414C-A86A-3FDBE9961F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0983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xmlns="" id="{3DF3E7C6-C9CA-4089-A553-275E1982B8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9398EA6-8FE3-4BCE-B6A8-508B0A27C7F8}" type="slidenum">
              <a:rPr lang="en-US" altLang="en-US" smtClean="0">
                <a:latin typeface="Helvetica" panose="020B0604020202020204" pitchFamily="34" charset="0"/>
              </a:rPr>
              <a:pPr/>
              <a:t>55</a:t>
            </a:fld>
            <a:endParaRPr lang="en-US" altLang="en-US">
              <a:latin typeface="Helvetica" panose="020B0604020202020204" pitchFamily="34" charset="0"/>
            </a:endParaRPr>
          </a:p>
        </p:txBody>
      </p:sp>
      <p:sp>
        <p:nvSpPr>
          <p:cNvPr id="29698" name="Rectangle 2">
            <a:extLst>
              <a:ext uri="{FF2B5EF4-FFF2-40B4-BE49-F238E27FC236}">
                <a16:creationId xmlns:a16="http://schemas.microsoft.com/office/drawing/2014/main" xmlns="" id="{173988C8-FA90-46B8-B16F-16B1E13B3807}"/>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xmlns="" id="{E2C96CC4-5B31-40CD-B384-477B7275DA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8077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xmlns="" id="{12803BA9-336C-40B8-B240-AE76B19DBC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6A5F754-A269-48A9-AF00-EE1AB4FE158B}" type="slidenum">
              <a:rPr lang="en-US" altLang="en-US" smtClean="0">
                <a:latin typeface="Helvetica" panose="020B0604020202020204" pitchFamily="34" charset="0"/>
              </a:rPr>
              <a:pPr/>
              <a:t>56</a:t>
            </a:fld>
            <a:endParaRPr lang="en-US" altLang="en-US">
              <a:latin typeface="Helvetica" panose="020B0604020202020204" pitchFamily="34" charset="0"/>
            </a:endParaRPr>
          </a:p>
        </p:txBody>
      </p:sp>
      <p:sp>
        <p:nvSpPr>
          <p:cNvPr id="32770" name="Rectangle 2">
            <a:extLst>
              <a:ext uri="{FF2B5EF4-FFF2-40B4-BE49-F238E27FC236}">
                <a16:creationId xmlns:a16="http://schemas.microsoft.com/office/drawing/2014/main" xmlns="" id="{3118FFA9-F8CF-48E9-8DBD-7D20A0B41DDE}"/>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xmlns="" id="{4CD8A752-1AAD-4C50-BBDA-5D51338F2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677692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xmlns="" id="{EB8C0B8A-AD96-4A57-B567-49E824FFE3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6B8074-FFAA-46E8-A8E7-A2DF12801B2C}" type="slidenum">
              <a:rPr lang="en-US" altLang="en-US" smtClean="0">
                <a:latin typeface="Helvetica" panose="020B0604020202020204" pitchFamily="34" charset="0"/>
              </a:rPr>
              <a:pPr/>
              <a:t>57</a:t>
            </a:fld>
            <a:endParaRPr lang="en-US" altLang="en-US">
              <a:latin typeface="Helvetica" panose="020B0604020202020204" pitchFamily="34" charset="0"/>
            </a:endParaRPr>
          </a:p>
        </p:txBody>
      </p:sp>
      <p:sp>
        <p:nvSpPr>
          <p:cNvPr id="34818" name="Rectangle 2">
            <a:extLst>
              <a:ext uri="{FF2B5EF4-FFF2-40B4-BE49-F238E27FC236}">
                <a16:creationId xmlns:a16="http://schemas.microsoft.com/office/drawing/2014/main" xmlns="" id="{6F09C86C-58BC-4607-981A-D231C591FCB5}"/>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xmlns="" id="{0398BD5B-BC5C-4CDB-9D48-4CA967CB7D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7576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 xmlns:a16="http://schemas.microsoft.com/office/drawing/2014/main" id="{655D7E6C-E4BC-4E16-83B1-ED424A35489A}"/>
              </a:ext>
            </a:extLst>
          </p:cNvPr>
          <p:cNvSpPr>
            <a:spLocks noGrp="1" noRot="1" noChangeAspect="1" noChangeArrowheads="1" noTextEdit="1"/>
          </p:cNvSpPr>
          <p:nvPr>
            <p:ph type="sldImg"/>
          </p:nvPr>
        </p:nvSpPr>
        <p:spPr>
          <a:ln/>
        </p:spPr>
      </p:sp>
      <p:sp>
        <p:nvSpPr>
          <p:cNvPr id="16387" name="Rectangle 3">
            <a:extLst>
              <a:ext uri="{FF2B5EF4-FFF2-40B4-BE49-F238E27FC236}">
                <a16:creationId xmlns="" xmlns:a16="http://schemas.microsoft.com/office/drawing/2014/main" id="{96D47F81-B4E3-449F-BAFA-037C273646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000240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xmlns="" id="{2C789749-18B6-4527-94FF-59E54FAC3E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77C39C-CCD1-4085-91E8-2B527B8A2188}" type="slidenum">
              <a:rPr lang="en-US" altLang="en-US" smtClean="0">
                <a:latin typeface="Helvetica" panose="020B0604020202020204" pitchFamily="34" charset="0"/>
              </a:rPr>
              <a:pPr/>
              <a:t>58</a:t>
            </a:fld>
            <a:endParaRPr lang="en-US" altLang="en-US">
              <a:latin typeface="Helvetica" panose="020B0604020202020204" pitchFamily="34" charset="0"/>
            </a:endParaRPr>
          </a:p>
        </p:txBody>
      </p:sp>
      <p:sp>
        <p:nvSpPr>
          <p:cNvPr id="36866" name="Rectangle 2">
            <a:extLst>
              <a:ext uri="{FF2B5EF4-FFF2-40B4-BE49-F238E27FC236}">
                <a16:creationId xmlns:a16="http://schemas.microsoft.com/office/drawing/2014/main" xmlns="" id="{30A9510C-2BDE-4137-877F-7D3AEFD82511}"/>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xmlns="" id="{2C693E25-AC6E-41AC-A5E3-4037EB9E40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791653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xmlns="" id="{466CBFBC-E533-4BF2-B5D5-3A45F5C190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8AF47D-CB37-4C77-9E61-6FE982C48A6C}" type="slidenum">
              <a:rPr lang="en-US" altLang="en-US" smtClean="0">
                <a:latin typeface="Helvetica" panose="020B0604020202020204" pitchFamily="34" charset="0"/>
              </a:rPr>
              <a:pPr/>
              <a:t>59</a:t>
            </a:fld>
            <a:endParaRPr lang="en-US" altLang="en-US">
              <a:latin typeface="Helvetica" panose="020B0604020202020204" pitchFamily="34" charset="0"/>
            </a:endParaRPr>
          </a:p>
        </p:txBody>
      </p:sp>
      <p:sp>
        <p:nvSpPr>
          <p:cNvPr id="38914" name="Rectangle 2">
            <a:extLst>
              <a:ext uri="{FF2B5EF4-FFF2-40B4-BE49-F238E27FC236}">
                <a16:creationId xmlns:a16="http://schemas.microsoft.com/office/drawing/2014/main" xmlns="" id="{77584299-1856-48BE-B736-7EC68096B10B}"/>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xmlns="" id="{17E5BFC8-6F28-4BDE-8F1C-CE906E2BFF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51814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xmlns="" id="{13071C3A-881C-48B3-B309-1D92C9DD80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6B73719-6FB6-4E20-AE32-14616D4F0E63}" type="slidenum">
              <a:rPr lang="en-US" altLang="en-US" smtClean="0">
                <a:latin typeface="Helvetica" panose="020B0604020202020204" pitchFamily="34" charset="0"/>
              </a:rPr>
              <a:pPr/>
              <a:t>60</a:t>
            </a:fld>
            <a:endParaRPr lang="en-US" altLang="en-US">
              <a:latin typeface="Helvetica" panose="020B0604020202020204" pitchFamily="34" charset="0"/>
            </a:endParaRPr>
          </a:p>
        </p:txBody>
      </p:sp>
      <p:sp>
        <p:nvSpPr>
          <p:cNvPr id="40962" name="Rectangle 2">
            <a:extLst>
              <a:ext uri="{FF2B5EF4-FFF2-40B4-BE49-F238E27FC236}">
                <a16:creationId xmlns:a16="http://schemas.microsoft.com/office/drawing/2014/main" xmlns="" id="{1D8F37CA-C0AA-4EA5-95A9-4F33D4E5D41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xmlns="" id="{CFEE2A4B-553A-4DCA-8D0B-3BB07C4342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232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 xmlns:a16="http://schemas.microsoft.com/office/drawing/2014/main" id="{A9F52C5D-9955-47A2-9EA6-38FEB66EF379}"/>
              </a:ext>
            </a:extLst>
          </p:cNvPr>
          <p:cNvSpPr>
            <a:spLocks noGrp="1" noRot="1" noChangeAspect="1" noChangeArrowheads="1" noTextEdit="1"/>
          </p:cNvSpPr>
          <p:nvPr>
            <p:ph type="sldImg"/>
          </p:nvPr>
        </p:nvSpPr>
        <p:spPr>
          <a:ln/>
        </p:spPr>
      </p:sp>
      <p:sp>
        <p:nvSpPr>
          <p:cNvPr id="19459" name="Rectangle 3">
            <a:extLst>
              <a:ext uri="{FF2B5EF4-FFF2-40B4-BE49-F238E27FC236}">
                <a16:creationId xmlns="" xmlns:a16="http://schemas.microsoft.com/office/drawing/2014/main" id="{E6218432-9C5A-4AD0-9E05-B77965972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33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 xmlns:a16="http://schemas.microsoft.com/office/drawing/2014/main" id="{042EA566-EA1E-431B-9110-DD679A87E3A9}"/>
              </a:ext>
            </a:extLst>
          </p:cNvPr>
          <p:cNvSpPr>
            <a:spLocks noGrp="1" noRot="1" noChangeAspect="1" noChangeArrowheads="1" noTextEdit="1"/>
          </p:cNvSpPr>
          <p:nvPr>
            <p:ph type="sldImg"/>
          </p:nvPr>
        </p:nvSpPr>
        <p:spPr>
          <a:ln/>
        </p:spPr>
      </p:sp>
      <p:sp>
        <p:nvSpPr>
          <p:cNvPr id="21507" name="Rectangle 3">
            <a:extLst>
              <a:ext uri="{FF2B5EF4-FFF2-40B4-BE49-F238E27FC236}">
                <a16:creationId xmlns="" xmlns:a16="http://schemas.microsoft.com/office/drawing/2014/main" id="{1C1B7D9C-8A76-4C14-A850-8C9DC9F5D5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8107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 xmlns:a16="http://schemas.microsoft.com/office/drawing/2014/main" id="{DF878B3E-8479-4A7F-B924-0DB8314B2376}"/>
              </a:ext>
            </a:extLst>
          </p:cNvPr>
          <p:cNvSpPr>
            <a:spLocks noGrp="1" noRot="1" noChangeAspect="1" noChangeArrowheads="1" noTextEdit="1"/>
          </p:cNvSpPr>
          <p:nvPr>
            <p:ph type="sldImg"/>
          </p:nvPr>
        </p:nvSpPr>
        <p:spPr>
          <a:ln/>
        </p:spPr>
      </p:sp>
      <p:sp>
        <p:nvSpPr>
          <p:cNvPr id="23555" name="Rectangle 3">
            <a:extLst>
              <a:ext uri="{FF2B5EF4-FFF2-40B4-BE49-F238E27FC236}">
                <a16:creationId xmlns="" xmlns:a16="http://schemas.microsoft.com/office/drawing/2014/main" id="{2282D934-92EA-49D5-A68F-69E0FE5307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23481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 xmlns:a16="http://schemas.microsoft.com/office/drawing/2014/main" id="{59AB2CB0-7084-4003-8F6F-84F247F5EB38}"/>
              </a:ext>
            </a:extLst>
          </p:cNvPr>
          <p:cNvSpPr>
            <a:spLocks noGrp="1" noRot="1" noChangeAspect="1" noChangeArrowheads="1" noTextEdit="1"/>
          </p:cNvSpPr>
          <p:nvPr>
            <p:ph type="sldImg"/>
          </p:nvPr>
        </p:nvSpPr>
        <p:spPr>
          <a:ln/>
        </p:spPr>
      </p:sp>
      <p:sp>
        <p:nvSpPr>
          <p:cNvPr id="25603" name="Rectangle 3">
            <a:extLst>
              <a:ext uri="{FF2B5EF4-FFF2-40B4-BE49-F238E27FC236}">
                <a16:creationId xmlns="" xmlns:a16="http://schemas.microsoft.com/office/drawing/2014/main" id="{6808F682-D9AD-4570-A2CA-1F45861E4D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27045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 xmlns:a16="http://schemas.microsoft.com/office/drawing/2014/main" id="{3D975521-C031-44A8-80BF-39B38B75F005}"/>
              </a:ext>
            </a:extLst>
          </p:cNvPr>
          <p:cNvSpPr>
            <a:spLocks noGrp="1" noRot="1" noChangeAspect="1" noChangeArrowheads="1" noTextEdit="1"/>
          </p:cNvSpPr>
          <p:nvPr>
            <p:ph type="sldImg"/>
          </p:nvPr>
        </p:nvSpPr>
        <p:spPr>
          <a:ln/>
        </p:spPr>
      </p:sp>
      <p:sp>
        <p:nvSpPr>
          <p:cNvPr id="28675" name="Rectangle 3">
            <a:extLst>
              <a:ext uri="{FF2B5EF4-FFF2-40B4-BE49-F238E27FC236}">
                <a16:creationId xmlns="" xmlns:a16="http://schemas.microsoft.com/office/drawing/2014/main" id="{1A3DECD5-2795-49AC-8BF6-9DFEFF419D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71975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ae6ea673ec_0_4"/>
          <p:cNvSpPr txBox="1">
            <a:spLocks noGrp="1"/>
          </p:cNvSpPr>
          <p:nvPr>
            <p:ph type="ctrTitle"/>
          </p:nvPr>
        </p:nvSpPr>
        <p:spPr>
          <a:xfrm>
            <a:off x="586740" y="1280160"/>
            <a:ext cx="8636760" cy="1706880"/>
          </a:xfrm>
          <a:prstGeom prst="rect">
            <a:avLst/>
          </a:prstGeom>
          <a:noFill/>
          <a:ln>
            <a:noFill/>
          </a:ln>
        </p:spPr>
        <p:txBody>
          <a:bodyPr spcFirstLastPara="1" wrap="square" lIns="0" tIns="0" rIns="18275" bIns="0" anchor="b" anchorCtr="0">
            <a:noAutofit/>
          </a:bodyPr>
          <a:lstStyle>
            <a:lvl1pPr lvl="0" algn="r">
              <a:spcBef>
                <a:spcPts val="0"/>
              </a:spcBef>
              <a:spcAft>
                <a:spcPts val="0"/>
              </a:spcAft>
              <a:buClr>
                <a:srgbClr val="4CE0EA"/>
              </a:buClr>
              <a:buSzPts val="5600"/>
              <a:buFont typeface="Arial"/>
              <a:buNone/>
              <a:defRPr sz="6160" b="1">
                <a:solidFill>
                  <a:srgbClr val="4CE0EA"/>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gae6ea673ec_0_4"/>
          <p:cNvSpPr txBox="1">
            <a:spLocks noGrp="1"/>
          </p:cNvSpPr>
          <p:nvPr>
            <p:ph type="subTitle" idx="1"/>
          </p:nvPr>
        </p:nvSpPr>
        <p:spPr>
          <a:xfrm>
            <a:off x="586740" y="3013300"/>
            <a:ext cx="8640060" cy="1635760"/>
          </a:xfrm>
          <a:prstGeom prst="rect">
            <a:avLst/>
          </a:prstGeom>
          <a:noFill/>
          <a:ln>
            <a:noFill/>
          </a:ln>
        </p:spPr>
        <p:txBody>
          <a:bodyPr spcFirstLastPara="1" wrap="square" lIns="0" tIns="45700" rIns="18275" bIns="45700" anchor="t" anchorCtr="0">
            <a:noAutofit/>
          </a:bodyPr>
          <a:lstStyle>
            <a:lvl1pPr marR="50292" lvl="0" algn="r">
              <a:spcBef>
                <a:spcPts val="440"/>
              </a:spcBef>
              <a:spcAft>
                <a:spcPts val="0"/>
              </a:spcAft>
              <a:buClr>
                <a:schemeClr val="dk1"/>
              </a:buClr>
              <a:buSzPts val="1600"/>
              <a:buNone/>
              <a:defRPr>
                <a:solidFill>
                  <a:schemeClr val="dk1"/>
                </a:solidFill>
              </a:defRPr>
            </a:lvl1pPr>
            <a:lvl2pPr lvl="1" algn="ctr">
              <a:spcBef>
                <a:spcPts val="396"/>
              </a:spcBef>
              <a:spcAft>
                <a:spcPts val="0"/>
              </a:spcAft>
              <a:buClr>
                <a:schemeClr val="dk1"/>
              </a:buClr>
              <a:buSzPts val="1440"/>
              <a:buNone/>
              <a:defRPr/>
            </a:lvl2pPr>
            <a:lvl3pPr lvl="2" algn="ctr">
              <a:spcBef>
                <a:spcPts val="396"/>
              </a:spcBef>
              <a:spcAft>
                <a:spcPts val="0"/>
              </a:spcAft>
              <a:buClr>
                <a:schemeClr val="dk1"/>
              </a:buClr>
              <a:buSzPts val="1440"/>
              <a:buNone/>
              <a:defRPr/>
            </a:lvl3pPr>
            <a:lvl4pPr lvl="3" algn="ctr">
              <a:spcBef>
                <a:spcPts val="396"/>
              </a:spcBef>
              <a:spcAft>
                <a:spcPts val="0"/>
              </a:spcAft>
              <a:buClr>
                <a:schemeClr val="dk1"/>
              </a:buClr>
              <a:buSzPts val="1440"/>
              <a:buNone/>
              <a:defRPr/>
            </a:lvl4pPr>
            <a:lvl5pPr lvl="4" algn="ctr">
              <a:spcBef>
                <a:spcPts val="396"/>
              </a:spcBef>
              <a:spcAft>
                <a:spcPts val="0"/>
              </a:spcAft>
              <a:buClr>
                <a:schemeClr val="dk1"/>
              </a:buClr>
              <a:buSzPts val="1440"/>
              <a:buNone/>
              <a:defRPr/>
            </a:lvl5pPr>
            <a:lvl6pPr lvl="5" algn="ctr">
              <a:spcBef>
                <a:spcPts val="396"/>
              </a:spcBef>
              <a:spcAft>
                <a:spcPts val="0"/>
              </a:spcAft>
              <a:buSzPts val="1440"/>
              <a:buNone/>
              <a:defRPr/>
            </a:lvl6pPr>
            <a:lvl7pPr lvl="6" algn="ctr">
              <a:spcBef>
                <a:spcPts val="396"/>
              </a:spcBef>
              <a:spcAft>
                <a:spcPts val="0"/>
              </a:spcAft>
              <a:buSzPts val="1440"/>
              <a:buNone/>
              <a:defRPr/>
            </a:lvl7pPr>
            <a:lvl8pPr lvl="7" algn="ctr">
              <a:spcBef>
                <a:spcPts val="396"/>
              </a:spcBef>
              <a:spcAft>
                <a:spcPts val="0"/>
              </a:spcAft>
              <a:buSzPts val="1800"/>
              <a:buNone/>
              <a:defRPr/>
            </a:lvl8pPr>
            <a:lvl9pPr lvl="8" algn="ctr">
              <a:spcBef>
                <a:spcPts val="396"/>
              </a:spcBef>
              <a:spcAft>
                <a:spcPts val="0"/>
              </a:spcAft>
              <a:buSzPts val="1800"/>
              <a:buNone/>
              <a:defRPr/>
            </a:lvl9pPr>
          </a:lstStyle>
          <a:p>
            <a:endParaRPr/>
          </a:p>
        </p:txBody>
      </p:sp>
      <p:sp>
        <p:nvSpPr>
          <p:cNvPr id="16" name="Google Shape;16;gae6ea673ec_0_4"/>
          <p:cNvSpPr txBox="1">
            <a:spLocks noGrp="1"/>
          </p:cNvSpPr>
          <p:nvPr>
            <p:ph type="dt" idx="10"/>
          </p:nvPr>
        </p:nvSpPr>
        <p:spPr>
          <a:xfrm>
            <a:off x="502920" y="5932593"/>
            <a:ext cx="2346960" cy="3407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gae6ea673ec_0_4"/>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98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9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80" b="0" i="0" u="none" strike="noStrike" cap="none">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8"/>
        <p:cNvGrpSpPr/>
        <p:nvPr/>
      </p:nvGrpSpPr>
      <p:grpSpPr>
        <a:xfrm>
          <a:off x="0" y="0"/>
          <a:ext cx="0" cy="0"/>
          <a:chOff x="0" y="0"/>
          <a:chExt cx="0" cy="0"/>
        </a:xfrm>
      </p:grpSpPr>
      <p:sp>
        <p:nvSpPr>
          <p:cNvPr id="69" name="Google Shape;69;gae6ea673ec_0_59"/>
          <p:cNvSpPr txBox="1">
            <a:spLocks noGrp="1"/>
          </p:cNvSpPr>
          <p:nvPr>
            <p:ph type="title"/>
          </p:nvPr>
        </p:nvSpPr>
        <p:spPr>
          <a:xfrm rot="5400000">
            <a:off x="5991690" y="2154091"/>
            <a:ext cx="4864440" cy="2263140"/>
          </a:xfrm>
          <a:prstGeom prst="rect">
            <a:avLst/>
          </a:prstGeom>
          <a:noFill/>
          <a:ln>
            <a:noFill/>
          </a:ln>
        </p:spPr>
        <p:txBody>
          <a:bodyPr spcFirstLastPara="1" wrap="square" lIns="0" tIns="4570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gae6ea673ec_0_59"/>
          <p:cNvSpPr txBox="1">
            <a:spLocks noGrp="1"/>
          </p:cNvSpPr>
          <p:nvPr>
            <p:ph type="body" idx="1"/>
          </p:nvPr>
        </p:nvSpPr>
        <p:spPr>
          <a:xfrm rot="5400000">
            <a:off x="1381590" y="-25229"/>
            <a:ext cx="4864440" cy="6621780"/>
          </a:xfrm>
          <a:prstGeom prst="rect">
            <a:avLst/>
          </a:prstGeom>
          <a:noFill/>
          <a:ln>
            <a:noFill/>
          </a:ln>
        </p:spPr>
        <p:txBody>
          <a:bodyPr spcFirstLastPara="1" wrap="square" lIns="91425" tIns="45700" rIns="91425" bIns="45700" anchor="t" anchorCtr="0">
            <a:noAutofit/>
          </a:bodyPr>
          <a:lstStyle>
            <a:lvl1pPr marL="502920" lvl="0" indent="-352044" algn="l">
              <a:spcBef>
                <a:spcPts val="396"/>
              </a:spcBef>
              <a:spcAft>
                <a:spcPts val="0"/>
              </a:spcAft>
              <a:buClr>
                <a:schemeClr val="dk1"/>
              </a:buClr>
              <a:buSzPts val="1440"/>
              <a:buChar char="⮚"/>
              <a:defRPr/>
            </a:lvl1pPr>
            <a:lvl2pPr marL="1005840" lvl="1" indent="-352044" algn="l">
              <a:spcBef>
                <a:spcPts val="396"/>
              </a:spcBef>
              <a:spcAft>
                <a:spcPts val="0"/>
              </a:spcAft>
              <a:buClr>
                <a:schemeClr val="dk1"/>
              </a:buClr>
              <a:buSzPts val="1440"/>
              <a:buChar char="⮚"/>
              <a:defRPr/>
            </a:lvl2pPr>
            <a:lvl3pPr marL="1508760" lvl="2" indent="-352043" algn="l">
              <a:spcBef>
                <a:spcPts val="396"/>
              </a:spcBef>
              <a:spcAft>
                <a:spcPts val="0"/>
              </a:spcAft>
              <a:buClr>
                <a:schemeClr val="dk1"/>
              </a:buClr>
              <a:buSzPts val="1440"/>
              <a:buChar char="⮚"/>
              <a:defRPr/>
            </a:lvl3pPr>
            <a:lvl4pPr marL="2011680" lvl="3" indent="-352043" algn="l">
              <a:spcBef>
                <a:spcPts val="396"/>
              </a:spcBef>
              <a:spcAft>
                <a:spcPts val="0"/>
              </a:spcAft>
              <a:buClr>
                <a:schemeClr val="dk1"/>
              </a:buClr>
              <a:buSzPts val="1440"/>
              <a:buChar char="⮚"/>
              <a:defRPr/>
            </a:lvl4pPr>
            <a:lvl5pPr marL="2514600" lvl="4" indent="-352043" algn="l">
              <a:spcBef>
                <a:spcPts val="396"/>
              </a:spcBef>
              <a:spcAft>
                <a:spcPts val="0"/>
              </a:spcAft>
              <a:buClr>
                <a:schemeClr val="dk1"/>
              </a:buClr>
              <a:buSzPts val="1440"/>
              <a:buChar char="⮚"/>
              <a:defRPr/>
            </a:lvl5pPr>
            <a:lvl6pPr marL="3017520" lvl="5" indent="-352043" algn="l">
              <a:spcBef>
                <a:spcPts val="396"/>
              </a:spcBef>
              <a:spcAft>
                <a:spcPts val="0"/>
              </a:spcAft>
              <a:buSzPts val="1440"/>
              <a:buChar char="⚫"/>
              <a:defRPr/>
            </a:lvl6pPr>
            <a:lvl7pPr marL="3520440" lvl="6" indent="-352043" algn="l">
              <a:spcBef>
                <a:spcPts val="396"/>
              </a:spcBef>
              <a:spcAft>
                <a:spcPts val="0"/>
              </a:spcAft>
              <a:buSzPts val="1440"/>
              <a:buChar char="⚫"/>
              <a:defRPr/>
            </a:lvl7pPr>
            <a:lvl8pPr marL="4023360" lvl="7" indent="-377190" algn="l">
              <a:spcBef>
                <a:spcPts val="396"/>
              </a:spcBef>
              <a:spcAft>
                <a:spcPts val="0"/>
              </a:spcAft>
              <a:buSzPts val="1800"/>
              <a:buChar char="•"/>
              <a:defRPr/>
            </a:lvl8pPr>
            <a:lvl9pPr marL="4526280" lvl="8" indent="-377190" algn="l">
              <a:spcBef>
                <a:spcPts val="396"/>
              </a:spcBef>
              <a:spcAft>
                <a:spcPts val="0"/>
              </a:spcAft>
              <a:buSzPts val="1800"/>
              <a:buChar char="•"/>
              <a:defRPr/>
            </a:lvl9pPr>
          </a:lstStyle>
          <a:p>
            <a:endParaRPr/>
          </a:p>
        </p:txBody>
      </p:sp>
      <p:sp>
        <p:nvSpPr>
          <p:cNvPr id="71" name="Google Shape;71;gae6ea673ec_0_59"/>
          <p:cNvSpPr txBox="1">
            <a:spLocks noGrp="1"/>
          </p:cNvSpPr>
          <p:nvPr>
            <p:ph type="dt" idx="10"/>
          </p:nvPr>
        </p:nvSpPr>
        <p:spPr>
          <a:xfrm>
            <a:off x="502920" y="5932593"/>
            <a:ext cx="2346960" cy="3407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gae6ea673ec_0_59"/>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980">
                <a:solidFill>
                  <a:schemeClr val="dk1"/>
                </a:solidFill>
                <a:latin typeface="Arial"/>
                <a:ea typeface="Arial"/>
                <a:cs typeface="Arial"/>
                <a:sym typeface="Arial"/>
              </a:defRPr>
            </a:lvl1pPr>
            <a:lvl2pPr marR="0" lvl="1" algn="l" rtl="0">
              <a:spcBef>
                <a:spcPts val="0"/>
              </a:spcBef>
              <a:spcAft>
                <a:spcPts val="0"/>
              </a:spcAft>
              <a:buSzPts val="1400"/>
              <a:buNone/>
              <a:defRPr sz="19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8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3"/>
        <p:cNvGrpSpPr/>
        <p:nvPr/>
      </p:nvGrpSpPr>
      <p:grpSpPr>
        <a:xfrm>
          <a:off x="0" y="0"/>
          <a:ext cx="0" cy="0"/>
          <a:chOff x="0" y="0"/>
          <a:chExt cx="0" cy="0"/>
        </a:xfrm>
      </p:grpSpPr>
      <p:sp>
        <p:nvSpPr>
          <p:cNvPr id="74" name="Google Shape;74;gae6ea673ec_0_64"/>
          <p:cNvSpPr txBox="1">
            <a:spLocks noGrp="1"/>
          </p:cNvSpPr>
          <p:nvPr>
            <p:ph type="title"/>
          </p:nvPr>
        </p:nvSpPr>
        <p:spPr>
          <a:xfrm>
            <a:off x="502920" y="657860"/>
            <a:ext cx="9052560" cy="1066800"/>
          </a:xfrm>
          <a:prstGeom prst="rect">
            <a:avLst/>
          </a:prstGeom>
          <a:noFill/>
          <a:ln>
            <a:noFill/>
          </a:ln>
        </p:spPr>
        <p:txBody>
          <a:bodyPr spcFirstLastPara="1" wrap="square" lIns="0" tIns="4570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gae6ea673ec_0_64"/>
          <p:cNvSpPr txBox="1">
            <a:spLocks noGrp="1"/>
          </p:cNvSpPr>
          <p:nvPr>
            <p:ph type="dt" idx="10"/>
          </p:nvPr>
        </p:nvSpPr>
        <p:spPr>
          <a:xfrm>
            <a:off x="502920" y="5932593"/>
            <a:ext cx="2346960" cy="3407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gae6ea673ec_0_64"/>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980">
                <a:solidFill>
                  <a:schemeClr val="dk1"/>
                </a:solidFill>
                <a:latin typeface="Arial"/>
                <a:ea typeface="Arial"/>
                <a:cs typeface="Arial"/>
                <a:sym typeface="Arial"/>
              </a:defRPr>
            </a:lvl1pPr>
            <a:lvl2pPr marR="0" lvl="1" algn="l" rtl="0">
              <a:spcBef>
                <a:spcPts val="0"/>
              </a:spcBef>
              <a:spcAft>
                <a:spcPts val="0"/>
              </a:spcAft>
              <a:buSzPts val="1400"/>
              <a:buNone/>
              <a:defRPr sz="19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8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0058400" cy="838200"/>
          </a:xfrm>
          <a:prstGeom prst="rect">
            <a:avLst/>
          </a:prstGeom>
          <a:solidFill>
            <a:srgbClr val="5078BE"/>
          </a:solidFill>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a:spcBef>
                <a:spcPts val="600"/>
              </a:spcBef>
              <a:defRPr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defRPr>
            </a:lvl1pPr>
          </a:lstStyle>
          <a:p>
            <a:r>
              <a:rPr lang="en-US" dirty="0" smtClean="0"/>
              <a:t>Course Overview</a:t>
            </a:r>
            <a:endParaRPr lang="en-US" dirty="0"/>
          </a:p>
        </p:txBody>
      </p:sp>
      <p:graphicFrame>
        <p:nvGraphicFramePr>
          <p:cNvPr id="8" name="Diagram 7"/>
          <p:cNvGraphicFramePr/>
          <p:nvPr userDrawn="1">
            <p:extLst>
              <p:ext uri="{D42A27DB-BD31-4B8C-83A1-F6EECF244321}">
                <p14:modId xmlns:p14="http://schemas.microsoft.com/office/powerpoint/2010/main" val="2676637128"/>
              </p:ext>
            </p:extLst>
          </p:nvPr>
        </p:nvGraphicFramePr>
        <p:xfrm>
          <a:off x="772009" y="1771732"/>
          <a:ext cx="8917901" cy="3793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p:cNvSpPr txBox="1"/>
          <p:nvPr userDrawn="1"/>
        </p:nvSpPr>
        <p:spPr>
          <a:xfrm>
            <a:off x="883126" y="1849120"/>
            <a:ext cx="1760220" cy="497840"/>
          </a:xfrm>
          <a:prstGeom prst="roundRect">
            <a:avLst/>
          </a:prstGeom>
          <a:solidFill>
            <a:schemeClr val="accent1">
              <a:lumMod val="40000"/>
              <a:lumOff val="60000"/>
            </a:schemeClr>
          </a:solidFill>
          <a:ln>
            <a:solidFill>
              <a:srgbClr val="00FFFF"/>
            </a:solidFill>
          </a:ln>
        </p:spPr>
        <p:txBody>
          <a:bodyPr wrap="square" rtlCol="0">
            <a:noAutofit/>
          </a:bodyPr>
          <a:lstStyle/>
          <a:p>
            <a:pPr algn="ctr"/>
            <a:r>
              <a:rPr lang="en-US" sz="2400" b="1" dirty="0" smtClean="0">
                <a:solidFill>
                  <a:srgbClr val="0032C8"/>
                </a:solidFill>
                <a:latin typeface="Century Schoolbook" pitchFamily="18" charset="0"/>
              </a:rPr>
              <a:t>UNIT -</a:t>
            </a:r>
            <a:r>
              <a:rPr lang="en-US" sz="2400" b="1" baseline="0" dirty="0" smtClean="0">
                <a:solidFill>
                  <a:srgbClr val="0032C8"/>
                </a:solidFill>
                <a:latin typeface="Century Schoolbook" pitchFamily="18" charset="0"/>
              </a:rPr>
              <a:t> 1</a:t>
            </a:r>
            <a:endParaRPr lang="en-US" sz="2400" b="1" dirty="0">
              <a:solidFill>
                <a:srgbClr val="0032C8"/>
              </a:solidFill>
              <a:latin typeface="Century Schoolbook" pitchFamily="18" charset="0"/>
            </a:endParaRPr>
          </a:p>
        </p:txBody>
      </p:sp>
      <p:sp>
        <p:nvSpPr>
          <p:cNvPr id="15" name="TextBox 14"/>
          <p:cNvSpPr txBox="1"/>
          <p:nvPr userDrawn="1"/>
        </p:nvSpPr>
        <p:spPr>
          <a:xfrm>
            <a:off x="883126" y="2631440"/>
            <a:ext cx="1760220" cy="497840"/>
          </a:xfrm>
          <a:prstGeom prst="roundRect">
            <a:avLst/>
          </a:prstGeom>
          <a:solidFill>
            <a:schemeClr val="accent1">
              <a:lumMod val="40000"/>
              <a:lumOff val="60000"/>
            </a:schemeClr>
          </a:solidFill>
          <a:ln>
            <a:solidFill>
              <a:srgbClr val="00FFFF"/>
            </a:solidFill>
          </a:ln>
        </p:spPr>
        <p:txBody>
          <a:bodyPr wrap="square" rtlCol="0">
            <a:noAutofit/>
          </a:bodyPr>
          <a:lstStyle/>
          <a:p>
            <a:pPr algn="ctr"/>
            <a:r>
              <a:rPr lang="en-US" sz="2400" b="1" dirty="0" smtClean="0">
                <a:solidFill>
                  <a:srgbClr val="0032C8"/>
                </a:solidFill>
                <a:latin typeface="Century Schoolbook" pitchFamily="18" charset="0"/>
              </a:rPr>
              <a:t>UNIT -</a:t>
            </a:r>
            <a:r>
              <a:rPr lang="en-US" sz="2400" b="1" baseline="0" dirty="0" smtClean="0">
                <a:solidFill>
                  <a:srgbClr val="0032C8"/>
                </a:solidFill>
                <a:latin typeface="Century Schoolbook" pitchFamily="18" charset="0"/>
              </a:rPr>
              <a:t> 2</a:t>
            </a:r>
            <a:endParaRPr lang="en-US" sz="2400" b="1" dirty="0">
              <a:solidFill>
                <a:srgbClr val="0032C8"/>
              </a:solidFill>
              <a:latin typeface="Century Schoolbook" pitchFamily="18" charset="0"/>
            </a:endParaRPr>
          </a:p>
        </p:txBody>
      </p:sp>
      <p:sp>
        <p:nvSpPr>
          <p:cNvPr id="16" name="TextBox 15"/>
          <p:cNvSpPr txBox="1"/>
          <p:nvPr userDrawn="1"/>
        </p:nvSpPr>
        <p:spPr>
          <a:xfrm>
            <a:off x="966946" y="3413760"/>
            <a:ext cx="1760220" cy="497840"/>
          </a:xfrm>
          <a:prstGeom prst="roundRect">
            <a:avLst/>
          </a:prstGeom>
          <a:solidFill>
            <a:schemeClr val="accent1">
              <a:lumMod val="40000"/>
              <a:lumOff val="60000"/>
            </a:schemeClr>
          </a:solidFill>
          <a:ln>
            <a:solidFill>
              <a:srgbClr val="00FFFF"/>
            </a:solidFill>
          </a:ln>
        </p:spPr>
        <p:txBody>
          <a:bodyPr wrap="square" rtlCol="0">
            <a:noAutofit/>
          </a:bodyPr>
          <a:lstStyle/>
          <a:p>
            <a:pPr algn="ctr"/>
            <a:r>
              <a:rPr lang="en-US" sz="2400" b="1" dirty="0" smtClean="0">
                <a:solidFill>
                  <a:srgbClr val="0032C8"/>
                </a:solidFill>
                <a:latin typeface="Century Schoolbook" pitchFamily="18" charset="0"/>
              </a:rPr>
              <a:t>UNIT -</a:t>
            </a:r>
            <a:r>
              <a:rPr lang="en-US" sz="2400" b="1" baseline="0" dirty="0" smtClean="0">
                <a:solidFill>
                  <a:srgbClr val="0032C8"/>
                </a:solidFill>
                <a:latin typeface="Century Schoolbook" pitchFamily="18" charset="0"/>
              </a:rPr>
              <a:t> 3</a:t>
            </a:r>
            <a:endParaRPr lang="en-US" sz="2400" b="1" dirty="0">
              <a:solidFill>
                <a:srgbClr val="0032C8"/>
              </a:solidFill>
              <a:latin typeface="Century Schoolbook" pitchFamily="18" charset="0"/>
            </a:endParaRPr>
          </a:p>
        </p:txBody>
      </p:sp>
      <p:sp>
        <p:nvSpPr>
          <p:cNvPr id="17" name="TextBox 16"/>
          <p:cNvSpPr txBox="1"/>
          <p:nvPr userDrawn="1"/>
        </p:nvSpPr>
        <p:spPr>
          <a:xfrm>
            <a:off x="966946" y="4196080"/>
            <a:ext cx="1760220" cy="497840"/>
          </a:xfrm>
          <a:prstGeom prst="roundRect">
            <a:avLst/>
          </a:prstGeom>
          <a:solidFill>
            <a:schemeClr val="accent1">
              <a:lumMod val="40000"/>
              <a:lumOff val="60000"/>
            </a:schemeClr>
          </a:solidFill>
          <a:ln>
            <a:solidFill>
              <a:srgbClr val="00FFFF"/>
            </a:solidFill>
          </a:ln>
        </p:spPr>
        <p:txBody>
          <a:bodyPr wrap="square" rtlCol="0">
            <a:noAutofit/>
          </a:bodyPr>
          <a:lstStyle/>
          <a:p>
            <a:pPr algn="ctr"/>
            <a:r>
              <a:rPr lang="en-US" sz="2400" b="1" dirty="0" smtClean="0">
                <a:solidFill>
                  <a:srgbClr val="0032C8"/>
                </a:solidFill>
                <a:latin typeface="Century Schoolbook" pitchFamily="18" charset="0"/>
              </a:rPr>
              <a:t>UNIT -</a:t>
            </a:r>
            <a:r>
              <a:rPr lang="en-US" sz="2400" b="1" baseline="0" dirty="0" smtClean="0">
                <a:solidFill>
                  <a:srgbClr val="0032C8"/>
                </a:solidFill>
                <a:latin typeface="Century Schoolbook" pitchFamily="18" charset="0"/>
              </a:rPr>
              <a:t> 4</a:t>
            </a:r>
            <a:endParaRPr lang="en-US" sz="2400" b="1" dirty="0">
              <a:solidFill>
                <a:srgbClr val="0032C8"/>
              </a:solidFill>
              <a:latin typeface="Century Schoolbook" pitchFamily="18" charset="0"/>
            </a:endParaRPr>
          </a:p>
        </p:txBody>
      </p:sp>
      <p:sp>
        <p:nvSpPr>
          <p:cNvPr id="18" name="TextBox 17"/>
          <p:cNvSpPr txBox="1"/>
          <p:nvPr userDrawn="1"/>
        </p:nvSpPr>
        <p:spPr>
          <a:xfrm>
            <a:off x="966946" y="4978400"/>
            <a:ext cx="1760220" cy="497840"/>
          </a:xfrm>
          <a:prstGeom prst="roundRect">
            <a:avLst/>
          </a:prstGeom>
          <a:solidFill>
            <a:schemeClr val="accent1">
              <a:lumMod val="40000"/>
              <a:lumOff val="60000"/>
            </a:schemeClr>
          </a:solidFill>
          <a:ln>
            <a:solidFill>
              <a:srgbClr val="00FFFF"/>
            </a:solidFill>
          </a:ln>
        </p:spPr>
        <p:txBody>
          <a:bodyPr wrap="square" rtlCol="0">
            <a:noAutofit/>
          </a:bodyPr>
          <a:lstStyle/>
          <a:p>
            <a:pPr algn="ctr"/>
            <a:r>
              <a:rPr lang="en-US" sz="2400" b="1" dirty="0" smtClean="0">
                <a:solidFill>
                  <a:srgbClr val="0032C8"/>
                </a:solidFill>
                <a:latin typeface="Century Schoolbook" pitchFamily="18" charset="0"/>
              </a:rPr>
              <a:t>UNIT -</a:t>
            </a:r>
            <a:r>
              <a:rPr lang="en-US" sz="2400" b="1" baseline="0" dirty="0" smtClean="0">
                <a:solidFill>
                  <a:srgbClr val="0032C8"/>
                </a:solidFill>
                <a:latin typeface="Century Schoolbook" pitchFamily="18" charset="0"/>
              </a:rPr>
              <a:t> 5</a:t>
            </a:r>
            <a:endParaRPr lang="en-US" sz="2400" b="1" dirty="0">
              <a:solidFill>
                <a:srgbClr val="0032C8"/>
              </a:solidFill>
              <a:latin typeface="Century Schoolbook" pitchFamily="18" charset="0"/>
            </a:endParaRPr>
          </a:p>
        </p:txBody>
      </p:sp>
    </p:spTree>
    <p:extLst>
      <p:ext uri="{BB962C8B-B14F-4D97-AF65-F5344CB8AC3E}">
        <p14:creationId xmlns:p14="http://schemas.microsoft.com/office/powerpoint/2010/main" val="355308549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
        <p:cNvGrpSpPr/>
        <p:nvPr/>
      </p:nvGrpSpPr>
      <p:grpSpPr>
        <a:xfrm>
          <a:off x="0" y="0"/>
          <a:ext cx="0" cy="0"/>
          <a:chOff x="0" y="0"/>
          <a:chExt cx="0" cy="0"/>
        </a:xfrm>
      </p:grpSpPr>
      <p:sp>
        <p:nvSpPr>
          <p:cNvPr id="19" name="Google Shape;19;gae6ea673ec_0_9"/>
          <p:cNvSpPr txBox="1">
            <a:spLocks noGrp="1"/>
          </p:cNvSpPr>
          <p:nvPr>
            <p:ph type="title"/>
          </p:nvPr>
        </p:nvSpPr>
        <p:spPr>
          <a:xfrm>
            <a:off x="502920" y="657149"/>
            <a:ext cx="9052560" cy="1066800"/>
          </a:xfrm>
          <a:prstGeom prst="rect">
            <a:avLst/>
          </a:prstGeom>
          <a:noFill/>
          <a:ln>
            <a:noFill/>
          </a:ln>
        </p:spPr>
        <p:txBody>
          <a:bodyPr spcFirstLastPara="1" wrap="square" lIns="0" tIns="4570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gae6ea673ec_0_9"/>
          <p:cNvSpPr txBox="1">
            <a:spLocks noGrp="1"/>
          </p:cNvSpPr>
          <p:nvPr>
            <p:ph type="body" idx="1"/>
          </p:nvPr>
        </p:nvSpPr>
        <p:spPr>
          <a:xfrm>
            <a:off x="502920" y="1792079"/>
            <a:ext cx="4442460" cy="4139240"/>
          </a:xfrm>
          <a:prstGeom prst="rect">
            <a:avLst/>
          </a:prstGeom>
          <a:noFill/>
          <a:ln>
            <a:noFill/>
          </a:ln>
        </p:spPr>
        <p:txBody>
          <a:bodyPr spcFirstLastPara="1" wrap="square" lIns="91425" tIns="45700" rIns="91425" bIns="45700" anchor="t" anchorCtr="0">
            <a:noAutofit/>
          </a:bodyPr>
          <a:lstStyle>
            <a:lvl1pPr marL="502920" lvl="0" indent="-396748" algn="l">
              <a:spcBef>
                <a:spcPts val="572"/>
              </a:spcBef>
              <a:spcAft>
                <a:spcPts val="0"/>
              </a:spcAft>
              <a:buClr>
                <a:schemeClr val="dk1"/>
              </a:buClr>
              <a:buSzPts val="2080"/>
              <a:buChar char="⮚"/>
              <a:defRPr sz="2860"/>
            </a:lvl1pPr>
            <a:lvl2pPr marL="1005840" lvl="1" indent="-385571" algn="l">
              <a:spcBef>
                <a:spcPts val="528"/>
              </a:spcBef>
              <a:spcAft>
                <a:spcPts val="0"/>
              </a:spcAft>
              <a:buClr>
                <a:schemeClr val="dk1"/>
              </a:buClr>
              <a:buSzPts val="1920"/>
              <a:buChar char="⮚"/>
              <a:defRPr sz="2640"/>
            </a:lvl2pPr>
            <a:lvl3pPr marL="1508760" lvl="2" indent="-363220" algn="l">
              <a:spcBef>
                <a:spcPts val="440"/>
              </a:spcBef>
              <a:spcAft>
                <a:spcPts val="0"/>
              </a:spcAft>
              <a:buClr>
                <a:schemeClr val="dk1"/>
              </a:buClr>
              <a:buSzPts val="1600"/>
              <a:buChar char="⮚"/>
              <a:defRPr sz="2200"/>
            </a:lvl3pPr>
            <a:lvl4pPr marL="2011680" lvl="3" indent="-352043" algn="l">
              <a:spcBef>
                <a:spcPts val="396"/>
              </a:spcBef>
              <a:spcAft>
                <a:spcPts val="0"/>
              </a:spcAft>
              <a:buClr>
                <a:schemeClr val="dk1"/>
              </a:buClr>
              <a:buSzPts val="1440"/>
              <a:buChar char="⮚"/>
              <a:defRPr sz="1980"/>
            </a:lvl4pPr>
            <a:lvl5pPr marL="2514600" lvl="4" indent="-352043" algn="l">
              <a:spcBef>
                <a:spcPts val="396"/>
              </a:spcBef>
              <a:spcAft>
                <a:spcPts val="0"/>
              </a:spcAft>
              <a:buClr>
                <a:schemeClr val="dk1"/>
              </a:buClr>
              <a:buSzPts val="1440"/>
              <a:buChar char="⮚"/>
              <a:defRPr sz="1980"/>
            </a:lvl5pPr>
            <a:lvl6pPr marL="3017520" lvl="5" indent="-352043" algn="l">
              <a:spcBef>
                <a:spcPts val="396"/>
              </a:spcBef>
              <a:spcAft>
                <a:spcPts val="0"/>
              </a:spcAft>
              <a:buSzPts val="1440"/>
              <a:buChar char="⚫"/>
              <a:defRPr/>
            </a:lvl6pPr>
            <a:lvl7pPr marL="3520440" lvl="6" indent="-352043" algn="l">
              <a:spcBef>
                <a:spcPts val="396"/>
              </a:spcBef>
              <a:spcAft>
                <a:spcPts val="0"/>
              </a:spcAft>
              <a:buSzPts val="1440"/>
              <a:buChar char="⚫"/>
              <a:defRPr/>
            </a:lvl7pPr>
            <a:lvl8pPr marL="4023360" lvl="7" indent="-377190" algn="l">
              <a:spcBef>
                <a:spcPts val="396"/>
              </a:spcBef>
              <a:spcAft>
                <a:spcPts val="0"/>
              </a:spcAft>
              <a:buSzPts val="1800"/>
              <a:buChar char="•"/>
              <a:defRPr/>
            </a:lvl8pPr>
            <a:lvl9pPr marL="4526280" lvl="8" indent="-377190" algn="l">
              <a:spcBef>
                <a:spcPts val="396"/>
              </a:spcBef>
              <a:spcAft>
                <a:spcPts val="0"/>
              </a:spcAft>
              <a:buSzPts val="1800"/>
              <a:buChar char="•"/>
              <a:defRPr/>
            </a:lvl9pPr>
          </a:lstStyle>
          <a:p>
            <a:endParaRPr/>
          </a:p>
        </p:txBody>
      </p:sp>
      <p:sp>
        <p:nvSpPr>
          <p:cNvPr id="21" name="Google Shape;21;gae6ea673ec_0_9"/>
          <p:cNvSpPr txBox="1">
            <a:spLocks noGrp="1"/>
          </p:cNvSpPr>
          <p:nvPr>
            <p:ph type="body" idx="2"/>
          </p:nvPr>
        </p:nvSpPr>
        <p:spPr>
          <a:xfrm>
            <a:off x="5113020" y="1792079"/>
            <a:ext cx="4442460" cy="4139240"/>
          </a:xfrm>
          <a:prstGeom prst="rect">
            <a:avLst/>
          </a:prstGeom>
          <a:noFill/>
          <a:ln>
            <a:noFill/>
          </a:ln>
        </p:spPr>
        <p:txBody>
          <a:bodyPr spcFirstLastPara="1" wrap="square" lIns="91425" tIns="45700" rIns="91425" bIns="45700" anchor="t" anchorCtr="0">
            <a:noAutofit/>
          </a:bodyPr>
          <a:lstStyle>
            <a:lvl1pPr marL="502920" lvl="0" indent="-396748" algn="l">
              <a:spcBef>
                <a:spcPts val="572"/>
              </a:spcBef>
              <a:spcAft>
                <a:spcPts val="0"/>
              </a:spcAft>
              <a:buClr>
                <a:schemeClr val="dk1"/>
              </a:buClr>
              <a:buSzPts val="2080"/>
              <a:buChar char="⮚"/>
              <a:defRPr sz="2860"/>
            </a:lvl1pPr>
            <a:lvl2pPr marL="1005840" lvl="1" indent="-385571" algn="l">
              <a:spcBef>
                <a:spcPts val="528"/>
              </a:spcBef>
              <a:spcAft>
                <a:spcPts val="0"/>
              </a:spcAft>
              <a:buClr>
                <a:schemeClr val="dk1"/>
              </a:buClr>
              <a:buSzPts val="1920"/>
              <a:buChar char="⮚"/>
              <a:defRPr sz="2640"/>
            </a:lvl2pPr>
            <a:lvl3pPr marL="1508760" lvl="2" indent="-363220" algn="l">
              <a:spcBef>
                <a:spcPts val="440"/>
              </a:spcBef>
              <a:spcAft>
                <a:spcPts val="0"/>
              </a:spcAft>
              <a:buClr>
                <a:schemeClr val="dk1"/>
              </a:buClr>
              <a:buSzPts val="1600"/>
              <a:buChar char="⮚"/>
              <a:defRPr sz="2200"/>
            </a:lvl3pPr>
            <a:lvl4pPr marL="2011680" lvl="3" indent="-352043" algn="l">
              <a:spcBef>
                <a:spcPts val="396"/>
              </a:spcBef>
              <a:spcAft>
                <a:spcPts val="0"/>
              </a:spcAft>
              <a:buClr>
                <a:schemeClr val="dk1"/>
              </a:buClr>
              <a:buSzPts val="1440"/>
              <a:buChar char="⮚"/>
              <a:defRPr sz="1980"/>
            </a:lvl4pPr>
            <a:lvl5pPr marL="2514600" lvl="4" indent="-352043" algn="l">
              <a:spcBef>
                <a:spcPts val="396"/>
              </a:spcBef>
              <a:spcAft>
                <a:spcPts val="0"/>
              </a:spcAft>
              <a:buClr>
                <a:schemeClr val="dk1"/>
              </a:buClr>
              <a:buSzPts val="1440"/>
              <a:buChar char="⮚"/>
              <a:defRPr sz="1980"/>
            </a:lvl5pPr>
            <a:lvl6pPr marL="3017520" lvl="5" indent="-352043" algn="l">
              <a:spcBef>
                <a:spcPts val="396"/>
              </a:spcBef>
              <a:spcAft>
                <a:spcPts val="0"/>
              </a:spcAft>
              <a:buSzPts val="1440"/>
              <a:buChar char="⚫"/>
              <a:defRPr/>
            </a:lvl6pPr>
            <a:lvl7pPr marL="3520440" lvl="6" indent="-352043" algn="l">
              <a:spcBef>
                <a:spcPts val="396"/>
              </a:spcBef>
              <a:spcAft>
                <a:spcPts val="0"/>
              </a:spcAft>
              <a:buSzPts val="1440"/>
              <a:buChar char="⚫"/>
              <a:defRPr/>
            </a:lvl7pPr>
            <a:lvl8pPr marL="4023360" lvl="7" indent="-377190" algn="l">
              <a:spcBef>
                <a:spcPts val="396"/>
              </a:spcBef>
              <a:spcAft>
                <a:spcPts val="0"/>
              </a:spcAft>
              <a:buSzPts val="1800"/>
              <a:buChar char="•"/>
              <a:defRPr/>
            </a:lvl8pPr>
            <a:lvl9pPr marL="4526280" lvl="8" indent="-377190" algn="l">
              <a:spcBef>
                <a:spcPts val="396"/>
              </a:spcBef>
              <a:spcAft>
                <a:spcPts val="0"/>
              </a:spcAft>
              <a:buSzPts val="1800"/>
              <a:buChar char="•"/>
              <a:defRPr/>
            </a:lvl9pPr>
          </a:lstStyle>
          <a:p>
            <a:endParaRPr/>
          </a:p>
        </p:txBody>
      </p:sp>
      <p:sp>
        <p:nvSpPr>
          <p:cNvPr id="22" name="Google Shape;22;gae6ea673ec_0_9"/>
          <p:cNvSpPr txBox="1">
            <a:spLocks noGrp="1"/>
          </p:cNvSpPr>
          <p:nvPr>
            <p:ph type="dt" idx="10"/>
          </p:nvPr>
        </p:nvSpPr>
        <p:spPr>
          <a:xfrm>
            <a:off x="502920" y="5932593"/>
            <a:ext cx="2346960" cy="3407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gae6ea673ec_0_9"/>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980">
                <a:solidFill>
                  <a:schemeClr val="dk1"/>
                </a:solidFill>
                <a:latin typeface="Arial"/>
                <a:ea typeface="Arial"/>
                <a:cs typeface="Arial"/>
                <a:sym typeface="Arial"/>
              </a:defRPr>
            </a:lvl1pPr>
            <a:lvl2pPr marR="0" lvl="1" algn="l" rtl="0">
              <a:spcBef>
                <a:spcPts val="0"/>
              </a:spcBef>
              <a:spcAft>
                <a:spcPts val="0"/>
              </a:spcAft>
              <a:buSzPts val="1400"/>
              <a:buNone/>
              <a:defRPr sz="19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8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gae6ea673ec_0_15"/>
          <p:cNvSpPr txBox="1">
            <a:spLocks noGrp="1"/>
          </p:cNvSpPr>
          <p:nvPr>
            <p:ph type="title"/>
          </p:nvPr>
        </p:nvSpPr>
        <p:spPr>
          <a:xfrm>
            <a:off x="502920" y="-284480"/>
            <a:ext cx="9052560" cy="1066800"/>
          </a:xfrm>
          <a:prstGeom prst="rect">
            <a:avLst/>
          </a:prstGeom>
          <a:noFill/>
          <a:ln>
            <a:noFill/>
          </a:ln>
        </p:spPr>
        <p:txBody>
          <a:bodyPr spcFirstLastPara="1" wrap="square" lIns="0" tIns="45700" rIns="0" bIns="0" anchor="b" anchorCtr="0">
            <a:noAutofit/>
          </a:bodyPr>
          <a:lstStyle>
            <a:lvl1pPr lvl="0" algn="ctr">
              <a:spcBef>
                <a:spcPts val="0"/>
              </a:spcBef>
              <a:spcAft>
                <a:spcPts val="0"/>
              </a:spcAft>
              <a:buSzPts val="1400"/>
              <a:buNone/>
              <a:defRPr sz="4840">
                <a:latin typeface="Calibri" panose="020F0502020204030204" pitchFamily="34" charset="0"/>
                <a:ea typeface="Calibri" panose="020F0502020204030204" pitchFamily="34" charset="0"/>
                <a:cs typeface="Calibri" panose="020F0502020204030204" pitchFamily="34" charset="0"/>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6" name="Google Shape;26;gae6ea673ec_0_15"/>
          <p:cNvSpPr txBox="1">
            <a:spLocks noGrp="1"/>
          </p:cNvSpPr>
          <p:nvPr>
            <p:ph type="body" idx="1"/>
          </p:nvPr>
        </p:nvSpPr>
        <p:spPr>
          <a:xfrm>
            <a:off x="754380" y="1209040"/>
            <a:ext cx="9052560" cy="4096680"/>
          </a:xfrm>
          <a:prstGeom prst="rect">
            <a:avLst/>
          </a:prstGeom>
          <a:noFill/>
          <a:ln>
            <a:noFill/>
          </a:ln>
        </p:spPr>
        <p:txBody>
          <a:bodyPr spcFirstLastPara="1" wrap="square" lIns="91425" tIns="45700" rIns="91425" bIns="45700" anchor="t" anchorCtr="0">
            <a:noAutofit/>
          </a:bodyPr>
          <a:lstStyle>
            <a:lvl1pPr marL="502920" lvl="0" indent="-363220" algn="l">
              <a:spcBef>
                <a:spcPts val="440"/>
              </a:spcBef>
              <a:spcAft>
                <a:spcPts val="0"/>
              </a:spcAft>
              <a:buClr>
                <a:schemeClr val="dk1"/>
              </a:buClr>
              <a:buSzPts val="1600"/>
              <a:buChar char="⮚"/>
              <a:defRPr>
                <a:latin typeface="Times New Roman"/>
                <a:ea typeface="Times New Roman"/>
                <a:cs typeface="Times New Roman"/>
                <a:sym typeface="Times New Roman"/>
              </a:defRPr>
            </a:lvl1pPr>
            <a:lvl2pPr marL="1005840" lvl="1" indent="-363220" algn="l">
              <a:spcBef>
                <a:spcPts val="440"/>
              </a:spcBef>
              <a:spcAft>
                <a:spcPts val="0"/>
              </a:spcAft>
              <a:buClr>
                <a:schemeClr val="dk1"/>
              </a:buClr>
              <a:buSzPts val="1600"/>
              <a:buChar char="⮚"/>
              <a:defRPr>
                <a:latin typeface="Times New Roman"/>
                <a:ea typeface="Times New Roman"/>
                <a:cs typeface="Times New Roman"/>
                <a:sym typeface="Times New Roman"/>
              </a:defRPr>
            </a:lvl2pPr>
            <a:lvl3pPr marL="1508760" lvl="2" indent="-363220" algn="l">
              <a:spcBef>
                <a:spcPts val="440"/>
              </a:spcBef>
              <a:spcAft>
                <a:spcPts val="0"/>
              </a:spcAft>
              <a:buClr>
                <a:schemeClr val="dk1"/>
              </a:buClr>
              <a:buSzPts val="1600"/>
              <a:buChar char="⮚"/>
              <a:defRPr>
                <a:latin typeface="Times New Roman"/>
                <a:ea typeface="Times New Roman"/>
                <a:cs typeface="Times New Roman"/>
                <a:sym typeface="Times New Roman"/>
              </a:defRPr>
            </a:lvl3pPr>
            <a:lvl4pPr marL="2011680" lvl="3" indent="-363220" algn="l">
              <a:spcBef>
                <a:spcPts val="440"/>
              </a:spcBef>
              <a:spcAft>
                <a:spcPts val="0"/>
              </a:spcAft>
              <a:buClr>
                <a:schemeClr val="dk1"/>
              </a:buClr>
              <a:buSzPts val="1600"/>
              <a:buChar char="⮚"/>
              <a:defRPr>
                <a:latin typeface="Times New Roman"/>
                <a:ea typeface="Times New Roman"/>
                <a:cs typeface="Times New Roman"/>
                <a:sym typeface="Times New Roman"/>
              </a:defRPr>
            </a:lvl4pPr>
            <a:lvl5pPr marL="2514600" lvl="4" indent="-363220" algn="l">
              <a:spcBef>
                <a:spcPts val="440"/>
              </a:spcBef>
              <a:spcAft>
                <a:spcPts val="0"/>
              </a:spcAft>
              <a:buClr>
                <a:schemeClr val="dk1"/>
              </a:buClr>
              <a:buSzPts val="1600"/>
              <a:buChar char="⮚"/>
              <a:defRPr>
                <a:latin typeface="Times New Roman"/>
                <a:ea typeface="Times New Roman"/>
                <a:cs typeface="Times New Roman"/>
                <a:sym typeface="Times New Roman"/>
              </a:defRPr>
            </a:lvl5pPr>
            <a:lvl6pPr marL="3017520" lvl="5" indent="-352043" algn="l">
              <a:spcBef>
                <a:spcPts val="396"/>
              </a:spcBef>
              <a:spcAft>
                <a:spcPts val="0"/>
              </a:spcAft>
              <a:buSzPts val="1440"/>
              <a:buChar char="⚫"/>
              <a:defRPr/>
            </a:lvl6pPr>
            <a:lvl7pPr marL="3520440" lvl="6" indent="-352043" algn="l">
              <a:spcBef>
                <a:spcPts val="396"/>
              </a:spcBef>
              <a:spcAft>
                <a:spcPts val="0"/>
              </a:spcAft>
              <a:buSzPts val="1440"/>
              <a:buChar char="⚫"/>
              <a:defRPr/>
            </a:lvl7pPr>
            <a:lvl8pPr marL="4023360" lvl="7" indent="-377190" algn="l">
              <a:spcBef>
                <a:spcPts val="396"/>
              </a:spcBef>
              <a:spcAft>
                <a:spcPts val="0"/>
              </a:spcAft>
              <a:buSzPts val="1800"/>
              <a:buChar char="•"/>
              <a:defRPr/>
            </a:lvl8pPr>
            <a:lvl9pPr marL="4526280" lvl="8" indent="-377190" algn="l">
              <a:spcBef>
                <a:spcPts val="396"/>
              </a:spcBef>
              <a:spcAft>
                <a:spcPts val="0"/>
              </a:spcAft>
              <a:buSzPts val="1800"/>
              <a:buChar char="•"/>
              <a:defRPr/>
            </a:lvl9pPr>
          </a:lstStyle>
          <a:p>
            <a:endParaRPr dirty="0"/>
          </a:p>
        </p:txBody>
      </p:sp>
      <p:sp>
        <p:nvSpPr>
          <p:cNvPr id="27" name="Google Shape;27;gae6ea673ec_0_15"/>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980">
                <a:solidFill>
                  <a:schemeClr val="dk1"/>
                </a:solidFill>
                <a:latin typeface="Arial"/>
                <a:ea typeface="Arial"/>
                <a:cs typeface="Arial"/>
                <a:sym typeface="Arial"/>
              </a:defRPr>
            </a:lvl1pPr>
            <a:lvl2pPr marR="0" lvl="1" algn="l" rtl="0">
              <a:spcBef>
                <a:spcPts val="0"/>
              </a:spcBef>
              <a:spcAft>
                <a:spcPts val="0"/>
              </a:spcAft>
              <a:buSzPts val="1400"/>
              <a:buNone/>
              <a:defRPr sz="19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80" b="0" i="0" u="none" strike="noStrike" cap="none">
                <a:solidFill>
                  <a:schemeClr val="dk1"/>
                </a:solidFill>
                <a:latin typeface="Arial"/>
                <a:ea typeface="Arial"/>
                <a:cs typeface="Arial"/>
                <a:sym typeface="Arial"/>
              </a:defRPr>
            </a:lvl9pPr>
          </a:lstStyle>
          <a:p>
            <a:endParaRPr/>
          </a:p>
        </p:txBody>
      </p:sp>
      <p:sp>
        <p:nvSpPr>
          <p:cNvPr id="5" name="TextBox 4"/>
          <p:cNvSpPr txBox="1"/>
          <p:nvPr userDrawn="1"/>
        </p:nvSpPr>
        <p:spPr>
          <a:xfrm rot="19219194">
            <a:off x="-180175" y="200596"/>
            <a:ext cx="1615338" cy="566309"/>
          </a:xfrm>
          <a:prstGeom prst="rect">
            <a:avLst/>
          </a:prstGeom>
          <a:noFill/>
        </p:spPr>
        <p:txBody>
          <a:bodyPr wrap="square" rtlCol="0">
            <a:spAutoFit/>
          </a:bodyPr>
          <a:lstStyle/>
          <a:p>
            <a:r>
              <a:rPr lang="en-US" sz="3080" dirty="0" smtClean="0">
                <a:solidFill>
                  <a:srgbClr val="FF0000"/>
                </a:solidFill>
              </a:rPr>
              <a:t>UNIT II</a:t>
            </a:r>
            <a:endParaRPr lang="en-US" sz="3080" dirty="0">
              <a:solidFill>
                <a:srgbClr val="FF0000"/>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gae6ea673ec_0_19"/>
          <p:cNvSpPr txBox="1">
            <a:spLocks noGrp="1"/>
          </p:cNvSpPr>
          <p:nvPr>
            <p:ph type="title"/>
          </p:nvPr>
        </p:nvSpPr>
        <p:spPr>
          <a:xfrm>
            <a:off x="583387" y="1228954"/>
            <a:ext cx="8549640" cy="1271760"/>
          </a:xfrm>
          <a:prstGeom prst="rect">
            <a:avLst/>
          </a:prstGeom>
          <a:noFill/>
          <a:ln>
            <a:noFill/>
          </a:ln>
        </p:spPr>
        <p:txBody>
          <a:bodyPr spcFirstLastPara="1" wrap="square" lIns="0" tIns="0" rIns="0" bIns="0" anchor="b" anchorCtr="0">
            <a:noAutofit/>
          </a:bodyPr>
          <a:lstStyle>
            <a:lvl1pPr lvl="0" algn="l">
              <a:spcBef>
                <a:spcPts val="0"/>
              </a:spcBef>
              <a:spcAft>
                <a:spcPts val="0"/>
              </a:spcAft>
              <a:buClr>
                <a:srgbClr val="4AE3AC"/>
              </a:buClr>
              <a:buSzPts val="5600"/>
              <a:buFont typeface="Arial"/>
              <a:buNone/>
              <a:defRPr sz="6160" b="1" cap="none">
                <a:solidFill>
                  <a:srgbClr val="4AE3AC"/>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gae6ea673ec_0_19"/>
          <p:cNvSpPr txBox="1">
            <a:spLocks noGrp="1"/>
          </p:cNvSpPr>
          <p:nvPr>
            <p:ph type="body" idx="1"/>
          </p:nvPr>
        </p:nvSpPr>
        <p:spPr>
          <a:xfrm>
            <a:off x="583387" y="2524353"/>
            <a:ext cx="8549640" cy="1408960"/>
          </a:xfrm>
          <a:prstGeom prst="rect">
            <a:avLst/>
          </a:prstGeom>
          <a:noFill/>
          <a:ln>
            <a:noFill/>
          </a:ln>
        </p:spPr>
        <p:txBody>
          <a:bodyPr spcFirstLastPara="1" wrap="square" lIns="45700" tIns="45700" rIns="45700" bIns="45700" anchor="t" anchorCtr="0">
            <a:noAutofit/>
          </a:bodyPr>
          <a:lstStyle>
            <a:lvl1pPr marL="502920" lvl="0" indent="-251460" algn="l">
              <a:spcBef>
                <a:spcPts val="484"/>
              </a:spcBef>
              <a:spcAft>
                <a:spcPts val="0"/>
              </a:spcAft>
              <a:buClr>
                <a:schemeClr val="dk1"/>
              </a:buClr>
              <a:buSzPts val="1760"/>
              <a:buNone/>
              <a:defRPr sz="2420">
                <a:solidFill>
                  <a:schemeClr val="dk1"/>
                </a:solidFill>
              </a:defRPr>
            </a:lvl1pPr>
            <a:lvl2pPr marL="1005840" lvl="1" indent="-251460" algn="l">
              <a:spcBef>
                <a:spcPts val="396"/>
              </a:spcBef>
              <a:spcAft>
                <a:spcPts val="0"/>
              </a:spcAft>
              <a:buClr>
                <a:srgbClr val="888888"/>
              </a:buClr>
              <a:buSzPts val="1440"/>
              <a:buNone/>
              <a:defRPr sz="1980">
                <a:solidFill>
                  <a:srgbClr val="888888"/>
                </a:solidFill>
              </a:defRPr>
            </a:lvl2pPr>
            <a:lvl3pPr marL="1508760" lvl="2" indent="-251460" algn="l">
              <a:spcBef>
                <a:spcPts val="352"/>
              </a:spcBef>
              <a:spcAft>
                <a:spcPts val="0"/>
              </a:spcAft>
              <a:buClr>
                <a:srgbClr val="888888"/>
              </a:buClr>
              <a:buSzPts val="1280"/>
              <a:buNone/>
              <a:defRPr sz="1760">
                <a:solidFill>
                  <a:srgbClr val="888888"/>
                </a:solidFill>
              </a:defRPr>
            </a:lvl3pPr>
            <a:lvl4pPr marL="2011680" lvl="3" indent="-251460" algn="l">
              <a:spcBef>
                <a:spcPts val="308"/>
              </a:spcBef>
              <a:spcAft>
                <a:spcPts val="0"/>
              </a:spcAft>
              <a:buClr>
                <a:srgbClr val="888888"/>
              </a:buClr>
              <a:buSzPts val="1120"/>
              <a:buNone/>
              <a:defRPr sz="1540">
                <a:solidFill>
                  <a:srgbClr val="888888"/>
                </a:solidFill>
              </a:defRPr>
            </a:lvl4pPr>
            <a:lvl5pPr marL="2514600" lvl="4" indent="-251460" algn="l">
              <a:spcBef>
                <a:spcPts val="308"/>
              </a:spcBef>
              <a:spcAft>
                <a:spcPts val="0"/>
              </a:spcAft>
              <a:buClr>
                <a:srgbClr val="888888"/>
              </a:buClr>
              <a:buSzPts val="1120"/>
              <a:buNone/>
              <a:defRPr sz="1540">
                <a:solidFill>
                  <a:srgbClr val="888888"/>
                </a:solidFill>
              </a:defRPr>
            </a:lvl5pPr>
            <a:lvl6pPr marL="3017520" lvl="5" indent="-352043" algn="l">
              <a:spcBef>
                <a:spcPts val="396"/>
              </a:spcBef>
              <a:spcAft>
                <a:spcPts val="0"/>
              </a:spcAft>
              <a:buSzPts val="1440"/>
              <a:buChar char="⚫"/>
              <a:defRPr/>
            </a:lvl6pPr>
            <a:lvl7pPr marL="3520440" lvl="6" indent="-352043" algn="l">
              <a:spcBef>
                <a:spcPts val="396"/>
              </a:spcBef>
              <a:spcAft>
                <a:spcPts val="0"/>
              </a:spcAft>
              <a:buSzPts val="1440"/>
              <a:buChar char="⚫"/>
              <a:defRPr/>
            </a:lvl7pPr>
            <a:lvl8pPr marL="4023360" lvl="7" indent="-377190" algn="l">
              <a:spcBef>
                <a:spcPts val="396"/>
              </a:spcBef>
              <a:spcAft>
                <a:spcPts val="0"/>
              </a:spcAft>
              <a:buSzPts val="1800"/>
              <a:buChar char="•"/>
              <a:defRPr/>
            </a:lvl8pPr>
            <a:lvl9pPr marL="4526280" lvl="8" indent="-377190" algn="l">
              <a:spcBef>
                <a:spcPts val="396"/>
              </a:spcBef>
              <a:spcAft>
                <a:spcPts val="0"/>
              </a:spcAft>
              <a:buSzPts val="1800"/>
              <a:buChar char="•"/>
              <a:defRPr/>
            </a:lvl9pPr>
          </a:lstStyle>
          <a:p>
            <a:endParaRPr/>
          </a:p>
        </p:txBody>
      </p:sp>
      <p:sp>
        <p:nvSpPr>
          <p:cNvPr id="31" name="Google Shape;31;gae6ea673ec_0_19"/>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980">
                <a:solidFill>
                  <a:schemeClr val="dk1"/>
                </a:solidFill>
                <a:latin typeface="Arial"/>
                <a:ea typeface="Arial"/>
                <a:cs typeface="Arial"/>
                <a:sym typeface="Arial"/>
              </a:defRPr>
            </a:lvl1pPr>
            <a:lvl2pPr marR="0" lvl="1" algn="l" rtl="0">
              <a:spcBef>
                <a:spcPts val="0"/>
              </a:spcBef>
              <a:spcAft>
                <a:spcPts val="0"/>
              </a:spcAft>
              <a:buSzPts val="1400"/>
              <a:buNone/>
              <a:defRPr sz="19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80" b="0" i="0" u="none" strike="noStrike" cap="none">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2"/>
        <p:cNvGrpSpPr/>
        <p:nvPr/>
      </p:nvGrpSpPr>
      <p:grpSpPr>
        <a:xfrm>
          <a:off x="0" y="0"/>
          <a:ext cx="0" cy="0"/>
          <a:chOff x="0" y="0"/>
          <a:chExt cx="0" cy="0"/>
        </a:xfrm>
      </p:grpSpPr>
      <p:sp>
        <p:nvSpPr>
          <p:cNvPr id="33" name="Google Shape;33;gae6ea673ec_0_23"/>
          <p:cNvSpPr txBox="1">
            <a:spLocks noGrp="1"/>
          </p:cNvSpPr>
          <p:nvPr>
            <p:ph type="title"/>
          </p:nvPr>
        </p:nvSpPr>
        <p:spPr>
          <a:xfrm>
            <a:off x="502920" y="657149"/>
            <a:ext cx="9052560" cy="1066800"/>
          </a:xfrm>
          <a:prstGeom prst="rect">
            <a:avLst/>
          </a:prstGeom>
          <a:noFill/>
          <a:ln>
            <a:noFill/>
          </a:ln>
        </p:spPr>
        <p:txBody>
          <a:bodyPr spcFirstLastPara="1" wrap="square" lIns="0" tIns="45700" rIns="0" bIns="0" anchor="b" anchorCtr="0">
            <a:noAutofit/>
          </a:bodyPr>
          <a:lstStyle>
            <a:lvl1pPr lvl="0" algn="ctr">
              <a:spcBef>
                <a:spcPts val="0"/>
              </a:spcBef>
              <a:spcAft>
                <a:spcPts val="0"/>
              </a:spcAft>
              <a:buSzPts val="1400"/>
              <a:buNone/>
              <a:defRPr sz="4840">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4" name="Google Shape;34;gae6ea673ec_0_23"/>
          <p:cNvSpPr txBox="1">
            <a:spLocks noGrp="1"/>
          </p:cNvSpPr>
          <p:nvPr>
            <p:ph type="body" idx="1"/>
          </p:nvPr>
        </p:nvSpPr>
        <p:spPr>
          <a:xfrm>
            <a:off x="502920" y="1731565"/>
            <a:ext cx="4444110" cy="615440"/>
          </a:xfrm>
          <a:prstGeom prst="rect">
            <a:avLst/>
          </a:prstGeom>
          <a:noFill/>
          <a:ln>
            <a:noFill/>
          </a:ln>
        </p:spPr>
        <p:txBody>
          <a:bodyPr spcFirstLastPara="1" wrap="square" lIns="45700" tIns="0" rIns="45700" bIns="0" anchor="ctr" anchorCtr="0">
            <a:noAutofit/>
          </a:bodyPr>
          <a:lstStyle>
            <a:lvl1pPr marL="502920" lvl="0" indent="-251460" algn="l">
              <a:spcBef>
                <a:spcPts val="528"/>
              </a:spcBef>
              <a:spcAft>
                <a:spcPts val="0"/>
              </a:spcAft>
              <a:buClr>
                <a:schemeClr val="dk2"/>
              </a:buClr>
              <a:buSzPts val="1920"/>
              <a:buNone/>
              <a:defRPr sz="2640" b="1" cap="none">
                <a:solidFill>
                  <a:schemeClr val="dk2"/>
                </a:solidFill>
              </a:defRPr>
            </a:lvl1pPr>
            <a:lvl2pPr marL="1005840" lvl="1" indent="-251460" algn="l">
              <a:spcBef>
                <a:spcPts val="440"/>
              </a:spcBef>
              <a:spcAft>
                <a:spcPts val="0"/>
              </a:spcAft>
              <a:buClr>
                <a:schemeClr val="dk1"/>
              </a:buClr>
              <a:buSzPts val="1600"/>
              <a:buNone/>
              <a:defRPr sz="2200" b="1"/>
            </a:lvl2pPr>
            <a:lvl3pPr marL="1508760" lvl="2" indent="-251460" algn="l">
              <a:spcBef>
                <a:spcPts val="396"/>
              </a:spcBef>
              <a:spcAft>
                <a:spcPts val="0"/>
              </a:spcAft>
              <a:buClr>
                <a:schemeClr val="dk1"/>
              </a:buClr>
              <a:buSzPts val="1440"/>
              <a:buNone/>
              <a:defRPr sz="1980" b="1"/>
            </a:lvl3pPr>
            <a:lvl4pPr marL="2011680" lvl="3" indent="-251460" algn="l">
              <a:spcBef>
                <a:spcPts val="352"/>
              </a:spcBef>
              <a:spcAft>
                <a:spcPts val="0"/>
              </a:spcAft>
              <a:buClr>
                <a:schemeClr val="dk1"/>
              </a:buClr>
              <a:buSzPts val="1280"/>
              <a:buNone/>
              <a:defRPr sz="1760" b="1"/>
            </a:lvl4pPr>
            <a:lvl5pPr marL="2514600" lvl="4" indent="-251460" algn="l">
              <a:spcBef>
                <a:spcPts val="352"/>
              </a:spcBef>
              <a:spcAft>
                <a:spcPts val="0"/>
              </a:spcAft>
              <a:buClr>
                <a:schemeClr val="dk1"/>
              </a:buClr>
              <a:buSzPts val="1280"/>
              <a:buNone/>
              <a:defRPr sz="1760" b="1"/>
            </a:lvl5pPr>
            <a:lvl6pPr marL="3017520" lvl="5" indent="-352043" algn="l">
              <a:spcBef>
                <a:spcPts val="396"/>
              </a:spcBef>
              <a:spcAft>
                <a:spcPts val="0"/>
              </a:spcAft>
              <a:buSzPts val="1440"/>
              <a:buChar char="⚫"/>
              <a:defRPr/>
            </a:lvl6pPr>
            <a:lvl7pPr marL="3520440" lvl="6" indent="-352043" algn="l">
              <a:spcBef>
                <a:spcPts val="396"/>
              </a:spcBef>
              <a:spcAft>
                <a:spcPts val="0"/>
              </a:spcAft>
              <a:buSzPts val="1440"/>
              <a:buChar char="⚫"/>
              <a:defRPr/>
            </a:lvl7pPr>
            <a:lvl8pPr marL="4023360" lvl="7" indent="-377190" algn="l">
              <a:spcBef>
                <a:spcPts val="396"/>
              </a:spcBef>
              <a:spcAft>
                <a:spcPts val="0"/>
              </a:spcAft>
              <a:buSzPts val="1800"/>
              <a:buChar char="•"/>
              <a:defRPr/>
            </a:lvl8pPr>
            <a:lvl9pPr marL="4526280" lvl="8" indent="-377190" algn="l">
              <a:spcBef>
                <a:spcPts val="396"/>
              </a:spcBef>
              <a:spcAft>
                <a:spcPts val="0"/>
              </a:spcAft>
              <a:buSzPts val="1800"/>
              <a:buChar char="•"/>
              <a:defRPr/>
            </a:lvl9pPr>
          </a:lstStyle>
          <a:p>
            <a:endParaRPr/>
          </a:p>
        </p:txBody>
      </p:sp>
      <p:sp>
        <p:nvSpPr>
          <p:cNvPr id="35" name="Google Shape;35;gae6ea673ec_0_23"/>
          <p:cNvSpPr txBox="1">
            <a:spLocks noGrp="1"/>
          </p:cNvSpPr>
          <p:nvPr>
            <p:ph type="body" idx="2"/>
          </p:nvPr>
        </p:nvSpPr>
        <p:spPr>
          <a:xfrm>
            <a:off x="5109528" y="1735773"/>
            <a:ext cx="4446090" cy="611240"/>
          </a:xfrm>
          <a:prstGeom prst="rect">
            <a:avLst/>
          </a:prstGeom>
          <a:noFill/>
          <a:ln>
            <a:noFill/>
          </a:ln>
        </p:spPr>
        <p:txBody>
          <a:bodyPr spcFirstLastPara="1" wrap="square" lIns="45700" tIns="0" rIns="45700" bIns="0" anchor="ctr" anchorCtr="0">
            <a:noAutofit/>
          </a:bodyPr>
          <a:lstStyle>
            <a:lvl1pPr marL="502920" lvl="0" indent="-251460" algn="l">
              <a:spcBef>
                <a:spcPts val="528"/>
              </a:spcBef>
              <a:spcAft>
                <a:spcPts val="0"/>
              </a:spcAft>
              <a:buClr>
                <a:schemeClr val="dk2"/>
              </a:buClr>
              <a:buSzPts val="1920"/>
              <a:buNone/>
              <a:defRPr sz="2640" b="1" cap="none">
                <a:solidFill>
                  <a:schemeClr val="dk2"/>
                </a:solidFill>
              </a:defRPr>
            </a:lvl1pPr>
            <a:lvl2pPr marL="1005840" lvl="1" indent="-251460" algn="l">
              <a:spcBef>
                <a:spcPts val="440"/>
              </a:spcBef>
              <a:spcAft>
                <a:spcPts val="0"/>
              </a:spcAft>
              <a:buClr>
                <a:schemeClr val="dk1"/>
              </a:buClr>
              <a:buSzPts val="1600"/>
              <a:buNone/>
              <a:defRPr sz="2200" b="1"/>
            </a:lvl2pPr>
            <a:lvl3pPr marL="1508760" lvl="2" indent="-251460" algn="l">
              <a:spcBef>
                <a:spcPts val="396"/>
              </a:spcBef>
              <a:spcAft>
                <a:spcPts val="0"/>
              </a:spcAft>
              <a:buClr>
                <a:schemeClr val="dk1"/>
              </a:buClr>
              <a:buSzPts val="1440"/>
              <a:buNone/>
              <a:defRPr sz="1980" b="1"/>
            </a:lvl3pPr>
            <a:lvl4pPr marL="2011680" lvl="3" indent="-251460" algn="l">
              <a:spcBef>
                <a:spcPts val="352"/>
              </a:spcBef>
              <a:spcAft>
                <a:spcPts val="0"/>
              </a:spcAft>
              <a:buClr>
                <a:schemeClr val="dk1"/>
              </a:buClr>
              <a:buSzPts val="1280"/>
              <a:buNone/>
              <a:defRPr sz="1760" b="1"/>
            </a:lvl4pPr>
            <a:lvl5pPr marL="2514600" lvl="4" indent="-251460" algn="l">
              <a:spcBef>
                <a:spcPts val="352"/>
              </a:spcBef>
              <a:spcAft>
                <a:spcPts val="0"/>
              </a:spcAft>
              <a:buClr>
                <a:schemeClr val="dk1"/>
              </a:buClr>
              <a:buSzPts val="1280"/>
              <a:buNone/>
              <a:defRPr sz="1760" b="1"/>
            </a:lvl5pPr>
            <a:lvl6pPr marL="3017520" lvl="5" indent="-352043" algn="l">
              <a:spcBef>
                <a:spcPts val="396"/>
              </a:spcBef>
              <a:spcAft>
                <a:spcPts val="0"/>
              </a:spcAft>
              <a:buSzPts val="1440"/>
              <a:buChar char="⚫"/>
              <a:defRPr/>
            </a:lvl6pPr>
            <a:lvl7pPr marL="3520440" lvl="6" indent="-352043" algn="l">
              <a:spcBef>
                <a:spcPts val="396"/>
              </a:spcBef>
              <a:spcAft>
                <a:spcPts val="0"/>
              </a:spcAft>
              <a:buSzPts val="1440"/>
              <a:buChar char="⚫"/>
              <a:defRPr/>
            </a:lvl7pPr>
            <a:lvl8pPr marL="4023360" lvl="7" indent="-377190" algn="l">
              <a:spcBef>
                <a:spcPts val="396"/>
              </a:spcBef>
              <a:spcAft>
                <a:spcPts val="0"/>
              </a:spcAft>
              <a:buSzPts val="1800"/>
              <a:buChar char="•"/>
              <a:defRPr/>
            </a:lvl8pPr>
            <a:lvl9pPr marL="4526280" lvl="8" indent="-377190" algn="l">
              <a:spcBef>
                <a:spcPts val="396"/>
              </a:spcBef>
              <a:spcAft>
                <a:spcPts val="0"/>
              </a:spcAft>
              <a:buSzPts val="1800"/>
              <a:buChar char="•"/>
              <a:defRPr/>
            </a:lvl9pPr>
          </a:lstStyle>
          <a:p>
            <a:endParaRPr/>
          </a:p>
        </p:txBody>
      </p:sp>
      <p:sp>
        <p:nvSpPr>
          <p:cNvPr id="36" name="Google Shape;36;gae6ea673ec_0_23"/>
          <p:cNvSpPr txBox="1">
            <a:spLocks noGrp="1"/>
          </p:cNvSpPr>
          <p:nvPr>
            <p:ph type="body" idx="3"/>
          </p:nvPr>
        </p:nvSpPr>
        <p:spPr>
          <a:xfrm>
            <a:off x="502920" y="2346960"/>
            <a:ext cx="4444110" cy="3589320"/>
          </a:xfrm>
          <a:prstGeom prst="rect">
            <a:avLst/>
          </a:prstGeom>
          <a:noFill/>
          <a:ln>
            <a:noFill/>
          </a:ln>
        </p:spPr>
        <p:txBody>
          <a:bodyPr spcFirstLastPara="1" wrap="square" lIns="91425" tIns="0" rIns="91425" bIns="45700" anchor="t" anchorCtr="0">
            <a:noAutofit/>
          </a:bodyPr>
          <a:lstStyle>
            <a:lvl1pPr marL="502920" lvl="0" indent="-374396" algn="l">
              <a:spcBef>
                <a:spcPts val="484"/>
              </a:spcBef>
              <a:spcAft>
                <a:spcPts val="0"/>
              </a:spcAft>
              <a:buClr>
                <a:schemeClr val="dk1"/>
              </a:buClr>
              <a:buSzPts val="1760"/>
              <a:buChar char="⮚"/>
              <a:defRPr sz="2420"/>
            </a:lvl1pPr>
            <a:lvl2pPr marL="1005840" lvl="1" indent="-363220" algn="l">
              <a:spcBef>
                <a:spcPts val="440"/>
              </a:spcBef>
              <a:spcAft>
                <a:spcPts val="0"/>
              </a:spcAft>
              <a:buClr>
                <a:schemeClr val="dk1"/>
              </a:buClr>
              <a:buSzPts val="1600"/>
              <a:buChar char="⮚"/>
              <a:defRPr sz="2200"/>
            </a:lvl2pPr>
            <a:lvl3pPr marL="1508760" lvl="2" indent="-352043" algn="l">
              <a:spcBef>
                <a:spcPts val="396"/>
              </a:spcBef>
              <a:spcAft>
                <a:spcPts val="0"/>
              </a:spcAft>
              <a:buClr>
                <a:schemeClr val="dk1"/>
              </a:buClr>
              <a:buSzPts val="1440"/>
              <a:buChar char="⮚"/>
              <a:defRPr sz="1980"/>
            </a:lvl3pPr>
            <a:lvl4pPr marL="2011680" lvl="3" indent="-340868" algn="l">
              <a:spcBef>
                <a:spcPts val="352"/>
              </a:spcBef>
              <a:spcAft>
                <a:spcPts val="0"/>
              </a:spcAft>
              <a:buClr>
                <a:schemeClr val="dk1"/>
              </a:buClr>
              <a:buSzPts val="1280"/>
              <a:buChar char="⮚"/>
              <a:defRPr sz="1760"/>
            </a:lvl4pPr>
            <a:lvl5pPr marL="2514600" lvl="4" indent="-340867" algn="l">
              <a:spcBef>
                <a:spcPts val="352"/>
              </a:spcBef>
              <a:spcAft>
                <a:spcPts val="0"/>
              </a:spcAft>
              <a:buClr>
                <a:schemeClr val="dk1"/>
              </a:buClr>
              <a:buSzPts val="1280"/>
              <a:buChar char="⮚"/>
              <a:defRPr sz="1760"/>
            </a:lvl5pPr>
            <a:lvl6pPr marL="3017520" lvl="5" indent="-352043" algn="l">
              <a:spcBef>
                <a:spcPts val="396"/>
              </a:spcBef>
              <a:spcAft>
                <a:spcPts val="0"/>
              </a:spcAft>
              <a:buSzPts val="1440"/>
              <a:buChar char="⚫"/>
              <a:defRPr/>
            </a:lvl6pPr>
            <a:lvl7pPr marL="3520440" lvl="6" indent="-352043" algn="l">
              <a:spcBef>
                <a:spcPts val="396"/>
              </a:spcBef>
              <a:spcAft>
                <a:spcPts val="0"/>
              </a:spcAft>
              <a:buSzPts val="1440"/>
              <a:buChar char="⚫"/>
              <a:defRPr/>
            </a:lvl7pPr>
            <a:lvl8pPr marL="4023360" lvl="7" indent="-377190" algn="l">
              <a:spcBef>
                <a:spcPts val="396"/>
              </a:spcBef>
              <a:spcAft>
                <a:spcPts val="0"/>
              </a:spcAft>
              <a:buSzPts val="1800"/>
              <a:buChar char="•"/>
              <a:defRPr/>
            </a:lvl8pPr>
            <a:lvl9pPr marL="4526280" lvl="8" indent="-377190" algn="l">
              <a:spcBef>
                <a:spcPts val="396"/>
              </a:spcBef>
              <a:spcAft>
                <a:spcPts val="0"/>
              </a:spcAft>
              <a:buSzPts val="1800"/>
              <a:buChar char="•"/>
              <a:defRPr/>
            </a:lvl9pPr>
          </a:lstStyle>
          <a:p>
            <a:endParaRPr/>
          </a:p>
        </p:txBody>
      </p:sp>
      <p:sp>
        <p:nvSpPr>
          <p:cNvPr id="37" name="Google Shape;37;gae6ea673ec_0_23"/>
          <p:cNvSpPr txBox="1">
            <a:spLocks noGrp="1"/>
          </p:cNvSpPr>
          <p:nvPr>
            <p:ph type="body" idx="4"/>
          </p:nvPr>
        </p:nvSpPr>
        <p:spPr>
          <a:xfrm>
            <a:off x="5109528" y="2346960"/>
            <a:ext cx="4446090" cy="3589320"/>
          </a:xfrm>
          <a:prstGeom prst="rect">
            <a:avLst/>
          </a:prstGeom>
          <a:noFill/>
          <a:ln>
            <a:noFill/>
          </a:ln>
        </p:spPr>
        <p:txBody>
          <a:bodyPr spcFirstLastPara="1" wrap="square" lIns="91425" tIns="0" rIns="91425" bIns="45700" anchor="t" anchorCtr="0">
            <a:noAutofit/>
          </a:bodyPr>
          <a:lstStyle>
            <a:lvl1pPr marL="502920" lvl="0" indent="-374396" algn="l">
              <a:spcBef>
                <a:spcPts val="484"/>
              </a:spcBef>
              <a:spcAft>
                <a:spcPts val="0"/>
              </a:spcAft>
              <a:buClr>
                <a:schemeClr val="dk1"/>
              </a:buClr>
              <a:buSzPts val="1760"/>
              <a:buChar char="⮚"/>
              <a:defRPr sz="2420"/>
            </a:lvl1pPr>
            <a:lvl2pPr marL="1005840" lvl="1" indent="-363220" algn="l">
              <a:spcBef>
                <a:spcPts val="440"/>
              </a:spcBef>
              <a:spcAft>
                <a:spcPts val="0"/>
              </a:spcAft>
              <a:buClr>
                <a:schemeClr val="dk1"/>
              </a:buClr>
              <a:buSzPts val="1600"/>
              <a:buChar char="⮚"/>
              <a:defRPr sz="2200"/>
            </a:lvl2pPr>
            <a:lvl3pPr marL="1508760" lvl="2" indent="-352043" algn="l">
              <a:spcBef>
                <a:spcPts val="396"/>
              </a:spcBef>
              <a:spcAft>
                <a:spcPts val="0"/>
              </a:spcAft>
              <a:buClr>
                <a:schemeClr val="dk1"/>
              </a:buClr>
              <a:buSzPts val="1440"/>
              <a:buChar char="⮚"/>
              <a:defRPr sz="1980"/>
            </a:lvl3pPr>
            <a:lvl4pPr marL="2011680" lvl="3" indent="-340868" algn="l">
              <a:spcBef>
                <a:spcPts val="352"/>
              </a:spcBef>
              <a:spcAft>
                <a:spcPts val="0"/>
              </a:spcAft>
              <a:buClr>
                <a:schemeClr val="dk1"/>
              </a:buClr>
              <a:buSzPts val="1280"/>
              <a:buChar char="⮚"/>
              <a:defRPr sz="1760"/>
            </a:lvl4pPr>
            <a:lvl5pPr marL="2514600" lvl="4" indent="-340867" algn="l">
              <a:spcBef>
                <a:spcPts val="352"/>
              </a:spcBef>
              <a:spcAft>
                <a:spcPts val="0"/>
              </a:spcAft>
              <a:buClr>
                <a:schemeClr val="dk1"/>
              </a:buClr>
              <a:buSzPts val="1280"/>
              <a:buChar char="⮚"/>
              <a:defRPr sz="1760"/>
            </a:lvl5pPr>
            <a:lvl6pPr marL="3017520" lvl="5" indent="-352043" algn="l">
              <a:spcBef>
                <a:spcPts val="396"/>
              </a:spcBef>
              <a:spcAft>
                <a:spcPts val="0"/>
              </a:spcAft>
              <a:buSzPts val="1440"/>
              <a:buChar char="⚫"/>
              <a:defRPr/>
            </a:lvl6pPr>
            <a:lvl7pPr marL="3520440" lvl="6" indent="-352043" algn="l">
              <a:spcBef>
                <a:spcPts val="396"/>
              </a:spcBef>
              <a:spcAft>
                <a:spcPts val="0"/>
              </a:spcAft>
              <a:buSzPts val="1440"/>
              <a:buChar char="⚫"/>
              <a:defRPr/>
            </a:lvl7pPr>
            <a:lvl8pPr marL="4023360" lvl="7" indent="-377190" algn="l">
              <a:spcBef>
                <a:spcPts val="396"/>
              </a:spcBef>
              <a:spcAft>
                <a:spcPts val="0"/>
              </a:spcAft>
              <a:buSzPts val="1800"/>
              <a:buChar char="•"/>
              <a:defRPr/>
            </a:lvl8pPr>
            <a:lvl9pPr marL="4526280" lvl="8" indent="-377190" algn="l">
              <a:spcBef>
                <a:spcPts val="396"/>
              </a:spcBef>
              <a:spcAft>
                <a:spcPts val="0"/>
              </a:spcAft>
              <a:buSzPts val="1800"/>
              <a:buChar char="•"/>
              <a:defRPr/>
            </a:lvl9pPr>
          </a:lstStyle>
          <a:p>
            <a:endParaRPr/>
          </a:p>
        </p:txBody>
      </p:sp>
      <p:sp>
        <p:nvSpPr>
          <p:cNvPr id="38" name="Google Shape;38;gae6ea673ec_0_23"/>
          <p:cNvSpPr txBox="1">
            <a:spLocks noGrp="1"/>
          </p:cNvSpPr>
          <p:nvPr>
            <p:ph type="dt" idx="10"/>
          </p:nvPr>
        </p:nvSpPr>
        <p:spPr>
          <a:xfrm>
            <a:off x="502920" y="5932593"/>
            <a:ext cx="2346960" cy="3407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gae6ea673ec_0_23"/>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980">
                <a:solidFill>
                  <a:schemeClr val="dk1"/>
                </a:solidFill>
                <a:latin typeface="Arial"/>
                <a:ea typeface="Arial"/>
                <a:cs typeface="Arial"/>
                <a:sym typeface="Arial"/>
              </a:defRPr>
            </a:lvl1pPr>
            <a:lvl2pPr marR="0" lvl="1" algn="l" rtl="0">
              <a:spcBef>
                <a:spcPts val="0"/>
              </a:spcBef>
              <a:spcAft>
                <a:spcPts val="0"/>
              </a:spcAft>
              <a:buSzPts val="1400"/>
              <a:buNone/>
              <a:defRPr sz="19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8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gae6ea673ec_0_31"/>
          <p:cNvSpPr txBox="1">
            <a:spLocks noGrp="1"/>
          </p:cNvSpPr>
          <p:nvPr>
            <p:ph type="title"/>
          </p:nvPr>
        </p:nvSpPr>
        <p:spPr>
          <a:xfrm>
            <a:off x="502920" y="657149"/>
            <a:ext cx="9136380" cy="1066800"/>
          </a:xfrm>
          <a:prstGeom prst="rect">
            <a:avLst/>
          </a:prstGeom>
          <a:noFill/>
          <a:ln>
            <a:noFill/>
          </a:ln>
        </p:spPr>
        <p:txBody>
          <a:bodyPr spcFirstLastPara="1" wrap="square" lIns="0" tIns="45700" rIns="0" bIns="0" anchor="b" anchorCtr="0">
            <a:noAutofit/>
          </a:bodyPr>
          <a:lstStyle>
            <a:lvl1pPr lvl="0" algn="ctr">
              <a:spcBef>
                <a:spcPts val="0"/>
              </a:spcBef>
              <a:spcAft>
                <a:spcPts val="0"/>
              </a:spcAft>
              <a:buClr>
                <a:schemeClr val="dk2"/>
              </a:buClr>
              <a:buSzPts val="5000"/>
              <a:buFont typeface="Arial"/>
              <a:buNone/>
              <a:defRPr sz="5500" b="0">
                <a:solidFill>
                  <a:srgbClr val="0070C0"/>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2" name="Google Shape;42;gae6ea673ec_0_31"/>
          <p:cNvSpPr txBox="1">
            <a:spLocks noGrp="1"/>
          </p:cNvSpPr>
          <p:nvPr>
            <p:ph type="dt" idx="10"/>
          </p:nvPr>
        </p:nvSpPr>
        <p:spPr>
          <a:xfrm>
            <a:off x="502920" y="5932593"/>
            <a:ext cx="2346960" cy="3407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gae6ea673ec_0_31"/>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980">
                <a:solidFill>
                  <a:schemeClr val="dk1"/>
                </a:solidFill>
                <a:latin typeface="Arial"/>
                <a:ea typeface="Arial"/>
                <a:cs typeface="Arial"/>
                <a:sym typeface="Arial"/>
              </a:defRPr>
            </a:lvl1pPr>
            <a:lvl2pPr marR="0" lvl="1" algn="l" rtl="0">
              <a:spcBef>
                <a:spcPts val="0"/>
              </a:spcBef>
              <a:spcAft>
                <a:spcPts val="0"/>
              </a:spcAft>
              <a:buSzPts val="1400"/>
              <a:buNone/>
              <a:defRPr sz="19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80" b="0" i="0" u="none" strike="noStrike" cap="none">
                <a:solidFill>
                  <a:schemeClr val="dk1"/>
                </a:solidFill>
                <a:latin typeface="Arial"/>
                <a:ea typeface="Arial"/>
                <a:cs typeface="Arial"/>
                <a:sym typeface="Arial"/>
              </a:defRPr>
            </a:lvl9pPr>
          </a:lstStyle>
          <a:p>
            <a:endParaRPr/>
          </a:p>
        </p:txBody>
      </p:sp>
      <p:sp>
        <p:nvSpPr>
          <p:cNvPr id="5" name="TextBox 4"/>
          <p:cNvSpPr txBox="1"/>
          <p:nvPr userDrawn="1"/>
        </p:nvSpPr>
        <p:spPr>
          <a:xfrm rot="19219194">
            <a:off x="-180175" y="200596"/>
            <a:ext cx="1615338" cy="566309"/>
          </a:xfrm>
          <a:prstGeom prst="rect">
            <a:avLst/>
          </a:prstGeom>
          <a:noFill/>
        </p:spPr>
        <p:txBody>
          <a:bodyPr wrap="square" rtlCol="0">
            <a:spAutoFit/>
          </a:bodyPr>
          <a:lstStyle/>
          <a:p>
            <a:r>
              <a:rPr lang="en-US" sz="3080" dirty="0" smtClean="0">
                <a:solidFill>
                  <a:srgbClr val="FF0000"/>
                </a:solidFill>
              </a:rPr>
              <a:t>UNIT II</a:t>
            </a:r>
            <a:endParaRPr lang="en-US" sz="3080" dirty="0">
              <a:solidFill>
                <a:srgbClr val="FF0000"/>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7"/>
        <p:cNvGrpSpPr/>
        <p:nvPr/>
      </p:nvGrpSpPr>
      <p:grpSpPr>
        <a:xfrm>
          <a:off x="0" y="0"/>
          <a:ext cx="0" cy="0"/>
          <a:chOff x="0" y="0"/>
          <a:chExt cx="0" cy="0"/>
        </a:xfrm>
      </p:grpSpPr>
      <p:sp>
        <p:nvSpPr>
          <p:cNvPr id="48" name="Google Shape;48;gae6ea673ec_0_38"/>
          <p:cNvSpPr txBox="1">
            <a:spLocks noGrp="1"/>
          </p:cNvSpPr>
          <p:nvPr>
            <p:ph type="title"/>
          </p:nvPr>
        </p:nvSpPr>
        <p:spPr>
          <a:xfrm>
            <a:off x="754380" y="480062"/>
            <a:ext cx="3017520" cy="1084440"/>
          </a:xfrm>
          <a:prstGeom prst="rect">
            <a:avLst/>
          </a:prstGeom>
          <a:noFill/>
          <a:ln>
            <a:noFill/>
          </a:ln>
        </p:spPr>
        <p:txBody>
          <a:bodyPr spcFirstLastPara="1" wrap="square" lIns="0" tIns="45700" rIns="0" bIns="0" anchor="b" anchorCtr="0">
            <a:noAutofit/>
          </a:bodyPr>
          <a:lstStyle>
            <a:lvl1pPr lvl="0" algn="l">
              <a:spcBef>
                <a:spcPts val="0"/>
              </a:spcBef>
              <a:spcAft>
                <a:spcPts val="0"/>
              </a:spcAft>
              <a:buClr>
                <a:schemeClr val="dk2"/>
              </a:buClr>
              <a:buSzPts val="2600"/>
              <a:buFont typeface="Arial"/>
              <a:buNone/>
              <a:defRPr sz="2860" b="0">
                <a:solidFill>
                  <a:schemeClr val="dk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gae6ea673ec_0_38"/>
          <p:cNvSpPr txBox="1">
            <a:spLocks noGrp="1"/>
          </p:cNvSpPr>
          <p:nvPr>
            <p:ph type="body" idx="1"/>
          </p:nvPr>
        </p:nvSpPr>
        <p:spPr>
          <a:xfrm>
            <a:off x="754380" y="1564640"/>
            <a:ext cx="3017520" cy="4267200"/>
          </a:xfrm>
          <a:prstGeom prst="rect">
            <a:avLst/>
          </a:prstGeom>
          <a:noFill/>
          <a:ln>
            <a:noFill/>
          </a:ln>
        </p:spPr>
        <p:txBody>
          <a:bodyPr spcFirstLastPara="1" wrap="square" lIns="18275" tIns="45700" rIns="18275" bIns="45700" anchor="t" anchorCtr="0">
            <a:noAutofit/>
          </a:bodyPr>
          <a:lstStyle>
            <a:lvl1pPr marL="502920" lvl="0" indent="-251460" algn="l">
              <a:spcBef>
                <a:spcPts val="308"/>
              </a:spcBef>
              <a:spcAft>
                <a:spcPts val="0"/>
              </a:spcAft>
              <a:buClr>
                <a:schemeClr val="dk1"/>
              </a:buClr>
              <a:buSzPts val="1120"/>
              <a:buNone/>
              <a:defRPr sz="1540"/>
            </a:lvl1pPr>
            <a:lvl2pPr marL="1005840" lvl="1" indent="-251460" algn="l">
              <a:spcBef>
                <a:spcPts val="264"/>
              </a:spcBef>
              <a:spcAft>
                <a:spcPts val="0"/>
              </a:spcAft>
              <a:buClr>
                <a:schemeClr val="dk1"/>
              </a:buClr>
              <a:buSzPts val="960"/>
              <a:buNone/>
              <a:defRPr sz="1320"/>
            </a:lvl2pPr>
            <a:lvl3pPr marL="1508760" lvl="2" indent="-251460" algn="l">
              <a:spcBef>
                <a:spcPts val="220"/>
              </a:spcBef>
              <a:spcAft>
                <a:spcPts val="0"/>
              </a:spcAft>
              <a:buClr>
                <a:schemeClr val="dk1"/>
              </a:buClr>
              <a:buSzPts val="800"/>
              <a:buNone/>
              <a:defRPr sz="1100"/>
            </a:lvl3pPr>
            <a:lvl4pPr marL="2011680" lvl="3" indent="-251460" algn="l">
              <a:spcBef>
                <a:spcPts val="198"/>
              </a:spcBef>
              <a:spcAft>
                <a:spcPts val="0"/>
              </a:spcAft>
              <a:buClr>
                <a:schemeClr val="dk1"/>
              </a:buClr>
              <a:buSzPts val="720"/>
              <a:buNone/>
              <a:defRPr sz="990"/>
            </a:lvl4pPr>
            <a:lvl5pPr marL="2514600" lvl="4" indent="-251460" algn="l">
              <a:spcBef>
                <a:spcPts val="198"/>
              </a:spcBef>
              <a:spcAft>
                <a:spcPts val="0"/>
              </a:spcAft>
              <a:buClr>
                <a:schemeClr val="dk1"/>
              </a:buClr>
              <a:buSzPts val="720"/>
              <a:buNone/>
              <a:defRPr sz="990"/>
            </a:lvl5pPr>
            <a:lvl6pPr marL="3017520" lvl="5" indent="-352043" algn="l">
              <a:spcBef>
                <a:spcPts val="396"/>
              </a:spcBef>
              <a:spcAft>
                <a:spcPts val="0"/>
              </a:spcAft>
              <a:buSzPts val="1440"/>
              <a:buChar char="⚫"/>
              <a:defRPr/>
            </a:lvl6pPr>
            <a:lvl7pPr marL="3520440" lvl="6" indent="-352043" algn="l">
              <a:spcBef>
                <a:spcPts val="396"/>
              </a:spcBef>
              <a:spcAft>
                <a:spcPts val="0"/>
              </a:spcAft>
              <a:buSzPts val="1440"/>
              <a:buChar char="⚫"/>
              <a:defRPr/>
            </a:lvl7pPr>
            <a:lvl8pPr marL="4023360" lvl="7" indent="-377190" algn="l">
              <a:spcBef>
                <a:spcPts val="396"/>
              </a:spcBef>
              <a:spcAft>
                <a:spcPts val="0"/>
              </a:spcAft>
              <a:buSzPts val="1800"/>
              <a:buChar char="•"/>
              <a:defRPr/>
            </a:lvl8pPr>
            <a:lvl9pPr marL="4526280" lvl="8" indent="-377190" algn="l">
              <a:spcBef>
                <a:spcPts val="396"/>
              </a:spcBef>
              <a:spcAft>
                <a:spcPts val="0"/>
              </a:spcAft>
              <a:buSzPts val="1800"/>
              <a:buChar char="•"/>
              <a:defRPr/>
            </a:lvl9pPr>
          </a:lstStyle>
          <a:p>
            <a:endParaRPr/>
          </a:p>
        </p:txBody>
      </p:sp>
      <p:sp>
        <p:nvSpPr>
          <p:cNvPr id="50" name="Google Shape;50;gae6ea673ec_0_38"/>
          <p:cNvSpPr txBox="1">
            <a:spLocks noGrp="1"/>
          </p:cNvSpPr>
          <p:nvPr>
            <p:ph type="body" idx="2"/>
          </p:nvPr>
        </p:nvSpPr>
        <p:spPr>
          <a:xfrm>
            <a:off x="3932555" y="1564640"/>
            <a:ext cx="5622870" cy="4267200"/>
          </a:xfrm>
          <a:prstGeom prst="rect">
            <a:avLst/>
          </a:prstGeom>
          <a:noFill/>
          <a:ln>
            <a:noFill/>
          </a:ln>
        </p:spPr>
        <p:txBody>
          <a:bodyPr spcFirstLastPara="1" wrap="square" lIns="91425" tIns="0" rIns="91425" bIns="45700" anchor="t" anchorCtr="0">
            <a:noAutofit/>
          </a:bodyPr>
          <a:lstStyle>
            <a:lvl1pPr marL="502920" lvl="0" indent="-407924" algn="l">
              <a:spcBef>
                <a:spcPts val="616"/>
              </a:spcBef>
              <a:spcAft>
                <a:spcPts val="0"/>
              </a:spcAft>
              <a:buClr>
                <a:schemeClr val="dk1"/>
              </a:buClr>
              <a:buSzPts val="2240"/>
              <a:buChar char="⮚"/>
              <a:defRPr sz="3080"/>
            </a:lvl1pPr>
            <a:lvl2pPr marL="1005840" lvl="1" indent="-396748" algn="l">
              <a:spcBef>
                <a:spcPts val="572"/>
              </a:spcBef>
              <a:spcAft>
                <a:spcPts val="0"/>
              </a:spcAft>
              <a:buClr>
                <a:schemeClr val="dk1"/>
              </a:buClr>
              <a:buSzPts val="2080"/>
              <a:buChar char="⮚"/>
              <a:defRPr sz="2860"/>
            </a:lvl2pPr>
            <a:lvl3pPr marL="1508760" lvl="2" indent="-385571" algn="l">
              <a:spcBef>
                <a:spcPts val="528"/>
              </a:spcBef>
              <a:spcAft>
                <a:spcPts val="0"/>
              </a:spcAft>
              <a:buClr>
                <a:schemeClr val="dk1"/>
              </a:buClr>
              <a:buSzPts val="1920"/>
              <a:buChar char="⮚"/>
              <a:defRPr sz="2640"/>
            </a:lvl3pPr>
            <a:lvl4pPr marL="2011680" lvl="3" indent="-363220" algn="l">
              <a:spcBef>
                <a:spcPts val="440"/>
              </a:spcBef>
              <a:spcAft>
                <a:spcPts val="0"/>
              </a:spcAft>
              <a:buClr>
                <a:schemeClr val="dk1"/>
              </a:buClr>
              <a:buSzPts val="1600"/>
              <a:buChar char="⮚"/>
              <a:defRPr sz="2200"/>
            </a:lvl4pPr>
            <a:lvl5pPr marL="2514600" lvl="4" indent="-352043" algn="l">
              <a:spcBef>
                <a:spcPts val="396"/>
              </a:spcBef>
              <a:spcAft>
                <a:spcPts val="0"/>
              </a:spcAft>
              <a:buClr>
                <a:schemeClr val="dk1"/>
              </a:buClr>
              <a:buSzPts val="1440"/>
              <a:buChar char="⮚"/>
              <a:defRPr sz="1980"/>
            </a:lvl5pPr>
            <a:lvl6pPr marL="3017520" lvl="5" indent="-352043" algn="l">
              <a:spcBef>
                <a:spcPts val="396"/>
              </a:spcBef>
              <a:spcAft>
                <a:spcPts val="0"/>
              </a:spcAft>
              <a:buSzPts val="1440"/>
              <a:buChar char="⚫"/>
              <a:defRPr/>
            </a:lvl6pPr>
            <a:lvl7pPr marL="3520440" lvl="6" indent="-352043" algn="l">
              <a:spcBef>
                <a:spcPts val="396"/>
              </a:spcBef>
              <a:spcAft>
                <a:spcPts val="0"/>
              </a:spcAft>
              <a:buSzPts val="1440"/>
              <a:buChar char="⚫"/>
              <a:defRPr/>
            </a:lvl7pPr>
            <a:lvl8pPr marL="4023360" lvl="7" indent="-377190" algn="l">
              <a:spcBef>
                <a:spcPts val="396"/>
              </a:spcBef>
              <a:spcAft>
                <a:spcPts val="0"/>
              </a:spcAft>
              <a:buSzPts val="1800"/>
              <a:buChar char="•"/>
              <a:defRPr/>
            </a:lvl8pPr>
            <a:lvl9pPr marL="4526280" lvl="8" indent="-377190" algn="l">
              <a:spcBef>
                <a:spcPts val="396"/>
              </a:spcBef>
              <a:spcAft>
                <a:spcPts val="0"/>
              </a:spcAft>
              <a:buSzPts val="1800"/>
              <a:buChar char="•"/>
              <a:defRPr/>
            </a:lvl9pPr>
          </a:lstStyle>
          <a:p>
            <a:endParaRPr/>
          </a:p>
        </p:txBody>
      </p:sp>
      <p:sp>
        <p:nvSpPr>
          <p:cNvPr id="51" name="Google Shape;51;gae6ea673ec_0_38"/>
          <p:cNvSpPr txBox="1">
            <a:spLocks noGrp="1"/>
          </p:cNvSpPr>
          <p:nvPr>
            <p:ph type="dt" idx="10"/>
          </p:nvPr>
        </p:nvSpPr>
        <p:spPr>
          <a:xfrm>
            <a:off x="502920" y="5932593"/>
            <a:ext cx="2346960" cy="3407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gae6ea673ec_0_38"/>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980">
                <a:solidFill>
                  <a:schemeClr val="dk1"/>
                </a:solidFill>
                <a:latin typeface="Arial"/>
                <a:ea typeface="Arial"/>
                <a:cs typeface="Arial"/>
                <a:sym typeface="Arial"/>
              </a:defRPr>
            </a:lvl1pPr>
            <a:lvl2pPr marR="0" lvl="1" algn="l" rtl="0">
              <a:spcBef>
                <a:spcPts val="0"/>
              </a:spcBef>
              <a:spcAft>
                <a:spcPts val="0"/>
              </a:spcAft>
              <a:buSzPts val="1400"/>
              <a:buNone/>
              <a:defRPr sz="19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8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3"/>
        <p:cNvGrpSpPr/>
        <p:nvPr/>
      </p:nvGrpSpPr>
      <p:grpSpPr>
        <a:xfrm>
          <a:off x="0" y="0"/>
          <a:ext cx="0" cy="0"/>
          <a:chOff x="0" y="0"/>
          <a:chExt cx="0" cy="0"/>
        </a:xfrm>
      </p:grpSpPr>
      <p:sp>
        <p:nvSpPr>
          <p:cNvPr id="54" name="Google Shape;54;gae6ea673ec_0_44"/>
          <p:cNvSpPr/>
          <p:nvPr/>
        </p:nvSpPr>
        <p:spPr>
          <a:xfrm rot="-10379968" flipH="1">
            <a:off x="3482093" y="1034147"/>
            <a:ext cx="5783466" cy="3840561"/>
          </a:xfrm>
          <a:prstGeom prst="snipRoundRect">
            <a:avLst>
              <a:gd name="adj1" fmla="val 0"/>
              <a:gd name="adj2" fmla="val 3646"/>
            </a:avLst>
          </a:prstGeom>
          <a:solidFill>
            <a:srgbClr val="FFFFFF"/>
          </a:solidFill>
          <a:ln w="9525" cap="rnd" cmpd="sng">
            <a:solidFill>
              <a:srgbClr val="C0C0C0"/>
            </a:solidFill>
            <a:prstDash val="solid"/>
            <a:round/>
            <a:headEnd type="none" w="sm" len="sm"/>
            <a:tailEnd type="none" w="sm" len="sm"/>
          </a:ln>
          <a:effectLst>
            <a:outerShdw blurRad="63500" dist="38500" dir="7500000" sx="98500" sy="100080" kx="100010" algn="tl" rotWithShape="0">
              <a:srgbClr val="000000">
                <a:alpha val="24705"/>
              </a:srgbClr>
            </a:outerShdw>
          </a:effectLst>
        </p:spPr>
        <p:txBody>
          <a:bodyPr spcFirstLastPara="1" wrap="square" lIns="100568" tIns="50270" rIns="100568" bIns="50270" anchor="ctr" anchorCtr="0">
            <a:noAutofit/>
          </a:bodyPr>
          <a:lstStyle/>
          <a:p>
            <a:pPr marL="0" marR="0" lvl="0" indent="0" algn="ctr" rtl="0">
              <a:spcBef>
                <a:spcPts val="0"/>
              </a:spcBef>
              <a:spcAft>
                <a:spcPts val="0"/>
              </a:spcAft>
              <a:buNone/>
            </a:pPr>
            <a:endParaRPr sz="1980">
              <a:solidFill>
                <a:schemeClr val="lt1"/>
              </a:solidFill>
              <a:latin typeface="Arial"/>
              <a:ea typeface="Arial"/>
              <a:cs typeface="Arial"/>
              <a:sym typeface="Arial"/>
            </a:endParaRPr>
          </a:p>
        </p:txBody>
      </p:sp>
      <p:sp>
        <p:nvSpPr>
          <p:cNvPr id="55" name="Google Shape;55;gae6ea673ec_0_44"/>
          <p:cNvSpPr/>
          <p:nvPr/>
        </p:nvSpPr>
        <p:spPr>
          <a:xfrm rot="-10381539" flipH="1">
            <a:off x="8804564" y="5002003"/>
            <a:ext cx="171217" cy="145275"/>
          </a:xfrm>
          <a:prstGeom prst="rtTriangle">
            <a:avLst/>
          </a:prstGeom>
          <a:solidFill>
            <a:srgbClr val="FFFFFF"/>
          </a:solidFill>
          <a:ln w="12700" cap="flat" cmpd="sng">
            <a:solidFill>
              <a:srgbClr val="FFFFFF"/>
            </a:solidFill>
            <a:prstDash val="solid"/>
            <a:bevel/>
            <a:headEnd type="none" w="sm" len="sm"/>
            <a:tailEnd type="none" w="sm" len="sm"/>
          </a:ln>
          <a:effectLst>
            <a:outerShdw blurRad="19685" dist="6350" dir="12900000" algn="tl" rotWithShape="0">
              <a:srgbClr val="000000">
                <a:alpha val="46666"/>
              </a:srgbClr>
            </a:outerShdw>
          </a:effectLst>
        </p:spPr>
        <p:txBody>
          <a:bodyPr spcFirstLastPara="1" wrap="square" lIns="100568" tIns="50270" rIns="100568" bIns="50270" anchor="ctr" anchorCtr="0">
            <a:noAutofit/>
          </a:bodyPr>
          <a:lstStyle/>
          <a:p>
            <a:pPr marL="0" marR="0" lvl="0" indent="0" algn="ctr" rtl="0">
              <a:spcBef>
                <a:spcPts val="0"/>
              </a:spcBef>
              <a:spcAft>
                <a:spcPts val="0"/>
              </a:spcAft>
              <a:buNone/>
            </a:pPr>
            <a:endParaRPr sz="1980">
              <a:solidFill>
                <a:schemeClr val="lt1"/>
              </a:solidFill>
              <a:latin typeface="Arial"/>
              <a:ea typeface="Arial"/>
              <a:cs typeface="Arial"/>
              <a:sym typeface="Arial"/>
            </a:endParaRPr>
          </a:p>
        </p:txBody>
      </p:sp>
      <p:sp>
        <p:nvSpPr>
          <p:cNvPr id="56" name="Google Shape;56;gae6ea673ec_0_44"/>
          <p:cNvSpPr/>
          <p:nvPr/>
        </p:nvSpPr>
        <p:spPr>
          <a:xfrm rot="10800000" flipH="1">
            <a:off x="-10478" y="5428827"/>
            <a:ext cx="10079355" cy="971973"/>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spcFirstLastPara="1" wrap="square" lIns="100568" tIns="50270" rIns="100568" bIns="50270" anchor="t" anchorCtr="0">
            <a:noAutofit/>
          </a:bodyPr>
          <a:lstStyle/>
          <a:p>
            <a:pPr marL="0" marR="0" lvl="0" indent="0" algn="l" rtl="0">
              <a:spcBef>
                <a:spcPts val="0"/>
              </a:spcBef>
              <a:spcAft>
                <a:spcPts val="0"/>
              </a:spcAft>
              <a:buNone/>
            </a:pPr>
            <a:endParaRPr sz="1980">
              <a:solidFill>
                <a:schemeClr val="dk1"/>
              </a:solidFill>
              <a:latin typeface="Arial"/>
              <a:ea typeface="Arial"/>
              <a:cs typeface="Arial"/>
              <a:sym typeface="Arial"/>
            </a:endParaRPr>
          </a:p>
        </p:txBody>
      </p:sp>
      <p:sp>
        <p:nvSpPr>
          <p:cNvPr id="57" name="Google Shape;57;gae6ea673ec_0_44"/>
          <p:cNvSpPr/>
          <p:nvPr/>
        </p:nvSpPr>
        <p:spPr>
          <a:xfrm rot="10800000" flipH="1">
            <a:off x="4819650" y="5805170"/>
            <a:ext cx="5238750" cy="595630"/>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spcFirstLastPara="1" wrap="square" lIns="100568" tIns="50270" rIns="100568" bIns="50270" anchor="t" anchorCtr="0">
            <a:noAutofit/>
          </a:bodyPr>
          <a:lstStyle/>
          <a:p>
            <a:pPr marL="0" marR="0" lvl="0" indent="0" algn="l" rtl="0">
              <a:spcBef>
                <a:spcPts val="0"/>
              </a:spcBef>
              <a:spcAft>
                <a:spcPts val="0"/>
              </a:spcAft>
              <a:buNone/>
            </a:pPr>
            <a:endParaRPr sz="1980">
              <a:solidFill>
                <a:schemeClr val="dk1"/>
              </a:solidFill>
              <a:latin typeface="Arial"/>
              <a:ea typeface="Arial"/>
              <a:cs typeface="Arial"/>
              <a:sym typeface="Arial"/>
            </a:endParaRPr>
          </a:p>
        </p:txBody>
      </p:sp>
      <p:sp>
        <p:nvSpPr>
          <p:cNvPr id="58" name="Google Shape;58;gae6ea673ec_0_44"/>
          <p:cNvSpPr txBox="1">
            <a:spLocks noGrp="1"/>
          </p:cNvSpPr>
          <p:nvPr>
            <p:ph type="title"/>
          </p:nvPr>
        </p:nvSpPr>
        <p:spPr>
          <a:xfrm>
            <a:off x="670560" y="1098530"/>
            <a:ext cx="2434080" cy="1477000"/>
          </a:xfrm>
          <a:prstGeom prst="rect">
            <a:avLst/>
          </a:prstGeom>
          <a:noFill/>
          <a:ln>
            <a:noFill/>
          </a:ln>
        </p:spPr>
        <p:txBody>
          <a:bodyPr spcFirstLastPara="1" wrap="square" lIns="45700" tIns="45700" rIns="45700" bIns="45700" anchor="b" anchorCtr="0">
            <a:noAutofit/>
          </a:bodyPr>
          <a:lstStyle>
            <a:lvl1pPr lvl="0" algn="l">
              <a:spcBef>
                <a:spcPts val="0"/>
              </a:spcBef>
              <a:spcAft>
                <a:spcPts val="0"/>
              </a:spcAft>
              <a:buClr>
                <a:schemeClr val="dk2"/>
              </a:buClr>
              <a:buSzPts val="2000"/>
              <a:buFont typeface="Arial"/>
              <a:buNone/>
              <a:defRPr sz="2200" b="1">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gae6ea673ec_0_44"/>
          <p:cNvSpPr txBox="1">
            <a:spLocks noGrp="1"/>
          </p:cNvSpPr>
          <p:nvPr>
            <p:ph type="body" idx="1"/>
          </p:nvPr>
        </p:nvSpPr>
        <p:spPr>
          <a:xfrm>
            <a:off x="670560" y="2640199"/>
            <a:ext cx="2430780" cy="2033920"/>
          </a:xfrm>
          <a:prstGeom prst="rect">
            <a:avLst/>
          </a:prstGeom>
          <a:noFill/>
          <a:ln>
            <a:noFill/>
          </a:ln>
        </p:spPr>
        <p:txBody>
          <a:bodyPr spcFirstLastPara="1" wrap="square" lIns="64000" tIns="45700" rIns="45700" bIns="45700" anchor="t" anchorCtr="0">
            <a:noAutofit/>
          </a:bodyPr>
          <a:lstStyle>
            <a:lvl1pPr marL="502920" lvl="0" indent="-251460" algn="l">
              <a:spcBef>
                <a:spcPts val="275"/>
              </a:spcBef>
              <a:spcAft>
                <a:spcPts val="0"/>
              </a:spcAft>
              <a:buClr>
                <a:schemeClr val="dk1"/>
              </a:buClr>
              <a:buSzPts val="1040"/>
              <a:buFont typeface="Arial"/>
              <a:buNone/>
              <a:defRPr sz="1430"/>
            </a:lvl1pPr>
            <a:lvl2pPr marL="1005840" lvl="1" indent="-318516" algn="l">
              <a:spcBef>
                <a:spcPts val="264"/>
              </a:spcBef>
              <a:spcAft>
                <a:spcPts val="0"/>
              </a:spcAft>
              <a:buClr>
                <a:schemeClr val="dk1"/>
              </a:buClr>
              <a:buSzPts val="960"/>
              <a:buChar char="⮚"/>
              <a:defRPr sz="1320"/>
            </a:lvl2pPr>
            <a:lvl3pPr marL="1508760" lvl="2" indent="-307340" algn="l">
              <a:spcBef>
                <a:spcPts val="220"/>
              </a:spcBef>
              <a:spcAft>
                <a:spcPts val="0"/>
              </a:spcAft>
              <a:buClr>
                <a:schemeClr val="dk1"/>
              </a:buClr>
              <a:buSzPts val="800"/>
              <a:buChar char="⮚"/>
              <a:defRPr sz="1100"/>
            </a:lvl3pPr>
            <a:lvl4pPr marL="2011680" lvl="3" indent="-301751" algn="l">
              <a:spcBef>
                <a:spcPts val="198"/>
              </a:spcBef>
              <a:spcAft>
                <a:spcPts val="0"/>
              </a:spcAft>
              <a:buClr>
                <a:schemeClr val="dk1"/>
              </a:buClr>
              <a:buSzPts val="720"/>
              <a:buChar char="⮚"/>
              <a:defRPr sz="990"/>
            </a:lvl4pPr>
            <a:lvl5pPr marL="2514600" lvl="4" indent="-301752" algn="l">
              <a:spcBef>
                <a:spcPts val="198"/>
              </a:spcBef>
              <a:spcAft>
                <a:spcPts val="0"/>
              </a:spcAft>
              <a:buClr>
                <a:schemeClr val="dk1"/>
              </a:buClr>
              <a:buSzPts val="720"/>
              <a:buChar char="⮚"/>
              <a:defRPr sz="990"/>
            </a:lvl5pPr>
            <a:lvl6pPr marL="3017520" lvl="5" indent="-352043" algn="l">
              <a:spcBef>
                <a:spcPts val="396"/>
              </a:spcBef>
              <a:spcAft>
                <a:spcPts val="0"/>
              </a:spcAft>
              <a:buSzPts val="1440"/>
              <a:buChar char="⚫"/>
              <a:defRPr/>
            </a:lvl6pPr>
            <a:lvl7pPr marL="3520440" lvl="6" indent="-352043" algn="l">
              <a:spcBef>
                <a:spcPts val="396"/>
              </a:spcBef>
              <a:spcAft>
                <a:spcPts val="0"/>
              </a:spcAft>
              <a:buSzPts val="1440"/>
              <a:buChar char="⚫"/>
              <a:defRPr/>
            </a:lvl7pPr>
            <a:lvl8pPr marL="4023360" lvl="7" indent="-377190" algn="l">
              <a:spcBef>
                <a:spcPts val="396"/>
              </a:spcBef>
              <a:spcAft>
                <a:spcPts val="0"/>
              </a:spcAft>
              <a:buSzPts val="1800"/>
              <a:buChar char="•"/>
              <a:defRPr/>
            </a:lvl8pPr>
            <a:lvl9pPr marL="4526280" lvl="8" indent="-377190" algn="l">
              <a:spcBef>
                <a:spcPts val="396"/>
              </a:spcBef>
              <a:spcAft>
                <a:spcPts val="0"/>
              </a:spcAft>
              <a:buSzPts val="1800"/>
              <a:buChar char="•"/>
              <a:defRPr/>
            </a:lvl9pPr>
          </a:lstStyle>
          <a:p>
            <a:endParaRPr/>
          </a:p>
        </p:txBody>
      </p:sp>
      <p:sp>
        <p:nvSpPr>
          <p:cNvPr id="60" name="Google Shape;60;gae6ea673ec_0_44"/>
          <p:cNvSpPr>
            <a:spLocks noGrp="1"/>
          </p:cNvSpPr>
          <p:nvPr>
            <p:ph type="pic" idx="2"/>
          </p:nvPr>
        </p:nvSpPr>
        <p:spPr>
          <a:xfrm rot="420022">
            <a:off x="3834414" y="1119574"/>
            <a:ext cx="5079606" cy="3669864"/>
          </a:xfrm>
          <a:prstGeom prst="rect">
            <a:avLst/>
          </a:prstGeom>
          <a:solidFill>
            <a:schemeClr val="lt2"/>
          </a:solidFill>
          <a:ln w="9525" cap="rnd" cmpd="sng">
            <a:solidFill>
              <a:srgbClr val="C0C0C0"/>
            </a:solidFill>
            <a:prstDash val="solid"/>
            <a:round/>
            <a:headEnd type="none" w="sm" len="sm"/>
            <a:tailEnd type="none" w="sm" len="sm"/>
          </a:ln>
        </p:spPr>
        <p:txBody>
          <a:bodyPr spcFirstLastPara="1" wrap="square" lIns="91425" tIns="45700" rIns="91425" bIns="45700" anchor="t" anchorCtr="0">
            <a:noAutofit/>
          </a:bodyPr>
          <a:lstStyle>
            <a:lvl1pPr marR="0" lvl="0" algn="l" rtl="0">
              <a:spcBef>
                <a:spcPts val="704"/>
              </a:spcBef>
              <a:spcAft>
                <a:spcPts val="0"/>
              </a:spcAft>
              <a:buClr>
                <a:schemeClr val="dk1"/>
              </a:buClr>
              <a:buSzPts val="2560"/>
              <a:buFont typeface="Noto Sans Symbols"/>
              <a:buNone/>
              <a:defRPr sz="3520" b="0" i="0" u="none" strike="noStrike" cap="none">
                <a:solidFill>
                  <a:schemeClr val="dk1"/>
                </a:solidFill>
                <a:latin typeface="Arial"/>
                <a:ea typeface="Arial"/>
                <a:cs typeface="Arial"/>
                <a:sym typeface="Arial"/>
              </a:defRPr>
            </a:lvl1pPr>
            <a:lvl2pPr marR="0" lvl="1" algn="l" rtl="0">
              <a:spcBef>
                <a:spcPts val="440"/>
              </a:spcBef>
              <a:spcAft>
                <a:spcPts val="0"/>
              </a:spcAft>
              <a:buClr>
                <a:schemeClr val="dk1"/>
              </a:buClr>
              <a:buSzPts val="1600"/>
              <a:buFont typeface="Noto Sans Symbols"/>
              <a:buChar char="⮚"/>
              <a:defRPr sz="2200" b="0" i="0" u="none" strike="noStrike" cap="none">
                <a:solidFill>
                  <a:schemeClr val="dk1"/>
                </a:solidFill>
                <a:latin typeface="Arial"/>
                <a:ea typeface="Arial"/>
                <a:cs typeface="Arial"/>
                <a:sym typeface="Arial"/>
              </a:defRPr>
            </a:lvl2pPr>
            <a:lvl3pPr marR="0" lvl="2" algn="l" rtl="0">
              <a:spcBef>
                <a:spcPts val="440"/>
              </a:spcBef>
              <a:spcAft>
                <a:spcPts val="0"/>
              </a:spcAft>
              <a:buClr>
                <a:schemeClr val="dk1"/>
              </a:buClr>
              <a:buSzPts val="1600"/>
              <a:buFont typeface="Noto Sans Symbols"/>
              <a:buChar char="⮚"/>
              <a:defRPr sz="2200" b="0" i="0" u="none" strike="noStrike" cap="none">
                <a:solidFill>
                  <a:schemeClr val="dk1"/>
                </a:solidFill>
                <a:latin typeface="Arial"/>
                <a:ea typeface="Arial"/>
                <a:cs typeface="Arial"/>
                <a:sym typeface="Arial"/>
              </a:defRPr>
            </a:lvl3pPr>
            <a:lvl4pPr marR="0" lvl="3" algn="l" rtl="0">
              <a:spcBef>
                <a:spcPts val="440"/>
              </a:spcBef>
              <a:spcAft>
                <a:spcPts val="0"/>
              </a:spcAft>
              <a:buClr>
                <a:schemeClr val="dk1"/>
              </a:buClr>
              <a:buSzPts val="1600"/>
              <a:buFont typeface="Noto Sans Symbols"/>
              <a:buChar char="⮚"/>
              <a:defRPr sz="2200" b="0" i="0" u="none" strike="noStrike" cap="none">
                <a:solidFill>
                  <a:schemeClr val="dk1"/>
                </a:solidFill>
                <a:latin typeface="Arial"/>
                <a:ea typeface="Arial"/>
                <a:cs typeface="Arial"/>
                <a:sym typeface="Arial"/>
              </a:defRPr>
            </a:lvl4pPr>
            <a:lvl5pPr marR="0" lvl="4" algn="l" rtl="0">
              <a:spcBef>
                <a:spcPts val="440"/>
              </a:spcBef>
              <a:spcAft>
                <a:spcPts val="0"/>
              </a:spcAft>
              <a:buClr>
                <a:schemeClr val="dk1"/>
              </a:buClr>
              <a:buSzPts val="1600"/>
              <a:buFont typeface="Noto Sans Symbols"/>
              <a:buChar char="⮚"/>
              <a:defRPr sz="2200" b="0" i="0" u="none" strike="noStrike" cap="none">
                <a:solidFill>
                  <a:schemeClr val="dk1"/>
                </a:solidFill>
                <a:latin typeface="Arial"/>
                <a:ea typeface="Arial"/>
                <a:cs typeface="Arial"/>
                <a:sym typeface="Arial"/>
              </a:defRPr>
            </a:lvl5pPr>
            <a:lvl6pPr marR="0" lvl="5" algn="l" rtl="0">
              <a:spcBef>
                <a:spcPts val="396"/>
              </a:spcBef>
              <a:spcAft>
                <a:spcPts val="0"/>
              </a:spcAft>
              <a:buClr>
                <a:schemeClr val="accent5"/>
              </a:buClr>
              <a:buSzPts val="1440"/>
              <a:buFont typeface="Noto Sans Symbols"/>
              <a:buChar char="⚫"/>
              <a:defRPr sz="1980" b="0" i="0" u="none" strike="noStrike" cap="none">
                <a:solidFill>
                  <a:schemeClr val="dk1"/>
                </a:solidFill>
                <a:latin typeface="Arial"/>
                <a:ea typeface="Arial"/>
                <a:cs typeface="Arial"/>
                <a:sym typeface="Arial"/>
              </a:defRPr>
            </a:lvl6pPr>
            <a:lvl7pPr marR="0" lvl="6" algn="l" rtl="0">
              <a:spcBef>
                <a:spcPts val="352"/>
              </a:spcBef>
              <a:spcAft>
                <a:spcPts val="0"/>
              </a:spcAft>
              <a:buClr>
                <a:schemeClr val="accent6"/>
              </a:buClr>
              <a:buSzPts val="1280"/>
              <a:buFont typeface="Noto Sans Symbols"/>
              <a:buChar char="⚫"/>
              <a:defRPr sz="1760" b="0" i="0" u="none" strike="noStrike" cap="none">
                <a:solidFill>
                  <a:schemeClr val="dk1"/>
                </a:solidFill>
                <a:latin typeface="Arial"/>
                <a:ea typeface="Arial"/>
                <a:cs typeface="Arial"/>
                <a:sym typeface="Arial"/>
              </a:defRPr>
            </a:lvl7pPr>
            <a:lvl8pPr marR="0" lvl="7" algn="l" rtl="0">
              <a:spcBef>
                <a:spcPts val="352"/>
              </a:spcBef>
              <a:spcAft>
                <a:spcPts val="0"/>
              </a:spcAft>
              <a:buClr>
                <a:schemeClr val="dk2"/>
              </a:buClr>
              <a:buSzPts val="1600"/>
              <a:buFont typeface="Arial"/>
              <a:buChar char="•"/>
              <a:defRPr sz="1760" b="0" i="0" u="none" strike="noStrike" cap="none">
                <a:solidFill>
                  <a:schemeClr val="dk1"/>
                </a:solidFill>
                <a:latin typeface="Arial"/>
                <a:ea typeface="Arial"/>
                <a:cs typeface="Arial"/>
                <a:sym typeface="Arial"/>
              </a:defRPr>
            </a:lvl8pPr>
            <a:lvl9pPr marR="0" lvl="8" algn="l" rtl="0">
              <a:spcBef>
                <a:spcPts val="308"/>
              </a:spcBef>
              <a:spcAft>
                <a:spcPts val="0"/>
              </a:spcAft>
              <a:buClr>
                <a:schemeClr val="dk2"/>
              </a:buClr>
              <a:buSzPts val="1400"/>
              <a:buFont typeface="Arial"/>
              <a:buChar char="•"/>
              <a:defRPr sz="1540" b="0" i="0" u="none" strike="noStrike" cap="none">
                <a:solidFill>
                  <a:schemeClr val="dk1"/>
                </a:solidFill>
                <a:latin typeface="Arial"/>
                <a:ea typeface="Arial"/>
                <a:cs typeface="Arial"/>
                <a:sym typeface="Arial"/>
              </a:defRPr>
            </a:lvl9pPr>
          </a:lstStyle>
          <a:p>
            <a:endParaRPr/>
          </a:p>
        </p:txBody>
      </p:sp>
      <p:sp>
        <p:nvSpPr>
          <p:cNvPr id="61" name="Google Shape;61;gae6ea673ec_0_44"/>
          <p:cNvSpPr txBox="1">
            <a:spLocks noGrp="1"/>
          </p:cNvSpPr>
          <p:nvPr>
            <p:ph type="dt" idx="10"/>
          </p:nvPr>
        </p:nvSpPr>
        <p:spPr>
          <a:xfrm>
            <a:off x="502920" y="5932593"/>
            <a:ext cx="2346960" cy="3407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gae6ea673ec_0_44"/>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980">
                <a:solidFill>
                  <a:schemeClr val="dk1"/>
                </a:solidFill>
                <a:latin typeface="Arial"/>
                <a:ea typeface="Arial"/>
                <a:cs typeface="Arial"/>
                <a:sym typeface="Arial"/>
              </a:defRPr>
            </a:lvl1pPr>
            <a:lvl2pPr marR="0" lvl="1" algn="l" rtl="0">
              <a:spcBef>
                <a:spcPts val="0"/>
              </a:spcBef>
              <a:spcAft>
                <a:spcPts val="0"/>
              </a:spcAft>
              <a:buSzPts val="1400"/>
              <a:buNone/>
              <a:defRPr sz="19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8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3"/>
        <p:cNvGrpSpPr/>
        <p:nvPr/>
      </p:nvGrpSpPr>
      <p:grpSpPr>
        <a:xfrm>
          <a:off x="0" y="0"/>
          <a:ext cx="0" cy="0"/>
          <a:chOff x="0" y="0"/>
          <a:chExt cx="0" cy="0"/>
        </a:xfrm>
      </p:grpSpPr>
      <p:sp>
        <p:nvSpPr>
          <p:cNvPr id="64" name="Google Shape;64;gae6ea673ec_0_54"/>
          <p:cNvSpPr txBox="1">
            <a:spLocks noGrp="1"/>
          </p:cNvSpPr>
          <p:nvPr>
            <p:ph type="title"/>
          </p:nvPr>
        </p:nvSpPr>
        <p:spPr>
          <a:xfrm>
            <a:off x="502920" y="657860"/>
            <a:ext cx="9052560" cy="1066800"/>
          </a:xfrm>
          <a:prstGeom prst="rect">
            <a:avLst/>
          </a:prstGeom>
          <a:noFill/>
          <a:ln>
            <a:noFill/>
          </a:ln>
        </p:spPr>
        <p:txBody>
          <a:bodyPr spcFirstLastPara="1" wrap="square" lIns="0" tIns="4570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gae6ea673ec_0_54"/>
          <p:cNvSpPr txBox="1">
            <a:spLocks noGrp="1"/>
          </p:cNvSpPr>
          <p:nvPr>
            <p:ph type="body" idx="1"/>
          </p:nvPr>
        </p:nvSpPr>
        <p:spPr>
          <a:xfrm rot="5400000">
            <a:off x="2980860" y="-671788"/>
            <a:ext cx="4096680" cy="9052560"/>
          </a:xfrm>
          <a:prstGeom prst="rect">
            <a:avLst/>
          </a:prstGeom>
          <a:noFill/>
          <a:ln>
            <a:noFill/>
          </a:ln>
        </p:spPr>
        <p:txBody>
          <a:bodyPr spcFirstLastPara="1" wrap="square" lIns="91425" tIns="45700" rIns="91425" bIns="45700" anchor="t" anchorCtr="0">
            <a:noAutofit/>
          </a:bodyPr>
          <a:lstStyle>
            <a:lvl1pPr marL="502920" lvl="0" indent="-352044" algn="l">
              <a:spcBef>
                <a:spcPts val="396"/>
              </a:spcBef>
              <a:spcAft>
                <a:spcPts val="0"/>
              </a:spcAft>
              <a:buClr>
                <a:schemeClr val="dk1"/>
              </a:buClr>
              <a:buSzPts val="1440"/>
              <a:buChar char="⮚"/>
              <a:defRPr/>
            </a:lvl1pPr>
            <a:lvl2pPr marL="1005840" lvl="1" indent="-352044" algn="l">
              <a:spcBef>
                <a:spcPts val="396"/>
              </a:spcBef>
              <a:spcAft>
                <a:spcPts val="0"/>
              </a:spcAft>
              <a:buClr>
                <a:schemeClr val="dk1"/>
              </a:buClr>
              <a:buSzPts val="1440"/>
              <a:buChar char="⮚"/>
              <a:defRPr/>
            </a:lvl2pPr>
            <a:lvl3pPr marL="1508760" lvl="2" indent="-352043" algn="l">
              <a:spcBef>
                <a:spcPts val="396"/>
              </a:spcBef>
              <a:spcAft>
                <a:spcPts val="0"/>
              </a:spcAft>
              <a:buClr>
                <a:schemeClr val="dk1"/>
              </a:buClr>
              <a:buSzPts val="1440"/>
              <a:buChar char="⮚"/>
              <a:defRPr/>
            </a:lvl3pPr>
            <a:lvl4pPr marL="2011680" lvl="3" indent="-352043" algn="l">
              <a:spcBef>
                <a:spcPts val="396"/>
              </a:spcBef>
              <a:spcAft>
                <a:spcPts val="0"/>
              </a:spcAft>
              <a:buClr>
                <a:schemeClr val="dk1"/>
              </a:buClr>
              <a:buSzPts val="1440"/>
              <a:buChar char="⮚"/>
              <a:defRPr/>
            </a:lvl4pPr>
            <a:lvl5pPr marL="2514600" lvl="4" indent="-352043" algn="l">
              <a:spcBef>
                <a:spcPts val="396"/>
              </a:spcBef>
              <a:spcAft>
                <a:spcPts val="0"/>
              </a:spcAft>
              <a:buClr>
                <a:schemeClr val="dk1"/>
              </a:buClr>
              <a:buSzPts val="1440"/>
              <a:buChar char="⮚"/>
              <a:defRPr/>
            </a:lvl5pPr>
            <a:lvl6pPr marL="3017520" lvl="5" indent="-352043" algn="l">
              <a:spcBef>
                <a:spcPts val="396"/>
              </a:spcBef>
              <a:spcAft>
                <a:spcPts val="0"/>
              </a:spcAft>
              <a:buSzPts val="1440"/>
              <a:buChar char="⚫"/>
              <a:defRPr/>
            </a:lvl6pPr>
            <a:lvl7pPr marL="3520440" lvl="6" indent="-352043" algn="l">
              <a:spcBef>
                <a:spcPts val="396"/>
              </a:spcBef>
              <a:spcAft>
                <a:spcPts val="0"/>
              </a:spcAft>
              <a:buSzPts val="1440"/>
              <a:buChar char="⚫"/>
              <a:defRPr/>
            </a:lvl7pPr>
            <a:lvl8pPr marL="4023360" lvl="7" indent="-377190" algn="l">
              <a:spcBef>
                <a:spcPts val="396"/>
              </a:spcBef>
              <a:spcAft>
                <a:spcPts val="0"/>
              </a:spcAft>
              <a:buSzPts val="1800"/>
              <a:buChar char="•"/>
              <a:defRPr/>
            </a:lvl8pPr>
            <a:lvl9pPr marL="4526280" lvl="8" indent="-377190" algn="l">
              <a:spcBef>
                <a:spcPts val="396"/>
              </a:spcBef>
              <a:spcAft>
                <a:spcPts val="0"/>
              </a:spcAft>
              <a:buSzPts val="1800"/>
              <a:buChar char="•"/>
              <a:defRPr/>
            </a:lvl9pPr>
          </a:lstStyle>
          <a:p>
            <a:endParaRPr/>
          </a:p>
        </p:txBody>
      </p:sp>
      <p:sp>
        <p:nvSpPr>
          <p:cNvPr id="66" name="Google Shape;66;gae6ea673ec_0_54"/>
          <p:cNvSpPr txBox="1">
            <a:spLocks noGrp="1"/>
          </p:cNvSpPr>
          <p:nvPr>
            <p:ph type="dt" idx="10"/>
          </p:nvPr>
        </p:nvSpPr>
        <p:spPr>
          <a:xfrm>
            <a:off x="502920" y="5932593"/>
            <a:ext cx="2346960" cy="34076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gae6ea673ec_0_54"/>
          <p:cNvSpPr txBox="1">
            <a:spLocks noGrp="1"/>
          </p:cNvSpPr>
          <p:nvPr>
            <p:ph type="ftr" idx="11"/>
          </p:nvPr>
        </p:nvSpPr>
        <p:spPr>
          <a:xfrm>
            <a:off x="7962900" y="6045200"/>
            <a:ext cx="1592580" cy="355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980">
                <a:solidFill>
                  <a:schemeClr val="dk1"/>
                </a:solidFill>
                <a:latin typeface="Arial"/>
                <a:ea typeface="Arial"/>
                <a:cs typeface="Arial"/>
                <a:sym typeface="Arial"/>
              </a:defRPr>
            </a:lvl1pPr>
            <a:lvl2pPr marR="0" lvl="1" algn="l" rtl="0">
              <a:spcBef>
                <a:spcPts val="0"/>
              </a:spcBef>
              <a:spcAft>
                <a:spcPts val="0"/>
              </a:spcAft>
              <a:buSzPts val="1400"/>
              <a:buNone/>
              <a:defRPr sz="19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8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gae6ea673ec_0_0"/>
          <p:cNvSpPr txBox="1">
            <a:spLocks noGrp="1"/>
          </p:cNvSpPr>
          <p:nvPr>
            <p:ph type="title"/>
          </p:nvPr>
        </p:nvSpPr>
        <p:spPr>
          <a:xfrm>
            <a:off x="502920" y="657860"/>
            <a:ext cx="9052560" cy="1066800"/>
          </a:xfrm>
          <a:prstGeom prst="rect">
            <a:avLst/>
          </a:prstGeom>
          <a:noFill/>
          <a:ln>
            <a:noFill/>
          </a:ln>
        </p:spPr>
        <p:txBody>
          <a:bodyPr spcFirstLastPara="1" wrap="square" lIns="0" tIns="45700" rIns="0" bIns="0" anchor="b" anchorCtr="0">
            <a:noAutofit/>
          </a:bodyPr>
          <a:lstStyle>
            <a:lvl1pPr marR="0" lvl="0" algn="l" rtl="0">
              <a:spcBef>
                <a:spcPts val="0"/>
              </a:spcBef>
              <a:spcAft>
                <a:spcPts val="0"/>
              </a:spcAft>
              <a:buSzPts val="1400"/>
              <a:buNone/>
              <a:defRPr sz="3200" b="0" i="0" u="none" strike="noStrike" cap="none">
                <a:solidFill>
                  <a:schemeClr val="accent1"/>
                </a:solidFill>
                <a:latin typeface="Arial"/>
                <a:ea typeface="Arial"/>
                <a:cs typeface="Arial"/>
                <a:sym typeface="Arial"/>
              </a:defRPr>
            </a:lvl1pPr>
            <a:lvl2pPr marR="0" lvl="1" algn="l" rtl="0">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R="0" lvl="2" algn="l" rtl="0">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R="0" lvl="3" algn="l" rtl="0">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R="0" lvl="4" algn="l" rtl="0">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R="0" lvl="5"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6pPr>
            <a:lvl7pPr marR="0" lvl="6"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7pPr>
            <a:lvl8pPr marR="0" lvl="7"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8pPr>
            <a:lvl9pPr marR="0" lvl="8"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9pPr>
          </a:lstStyle>
          <a:p>
            <a:endParaRPr/>
          </a:p>
        </p:txBody>
      </p:sp>
      <p:sp>
        <p:nvSpPr>
          <p:cNvPr id="11" name="Google Shape;11;gae6ea673ec_0_0"/>
          <p:cNvSpPr txBox="1">
            <a:spLocks noGrp="1"/>
          </p:cNvSpPr>
          <p:nvPr>
            <p:ph type="body" idx="1"/>
          </p:nvPr>
        </p:nvSpPr>
        <p:spPr>
          <a:xfrm>
            <a:off x="502920" y="1806152"/>
            <a:ext cx="9052560" cy="4096680"/>
          </a:xfrm>
          <a:prstGeom prst="rect">
            <a:avLst/>
          </a:prstGeom>
          <a:noFill/>
          <a:ln>
            <a:noFill/>
          </a:ln>
        </p:spPr>
        <p:txBody>
          <a:bodyPr spcFirstLastPara="1" wrap="square" lIns="91425" tIns="45700" rIns="91425" bIns="45700" anchor="t" anchorCtr="0">
            <a:noAutofit/>
          </a:bodyPr>
          <a:lstStyle>
            <a:lvl1pPr marL="457200" marR="0" lvl="0" indent="-330200" algn="l" rtl="0">
              <a:spcBef>
                <a:spcPts val="400"/>
              </a:spcBef>
              <a:spcAft>
                <a:spcPts val="0"/>
              </a:spcAft>
              <a:buClr>
                <a:schemeClr val="dk1"/>
              </a:buClr>
              <a:buSzPts val="1600"/>
              <a:buFont typeface="Noto Sans Symbols"/>
              <a:buChar char="⮚"/>
              <a:defRPr sz="2000" b="0" i="0" u="none" strike="noStrike" cap="none">
                <a:solidFill>
                  <a:schemeClr val="dk1"/>
                </a:solidFill>
                <a:latin typeface="Arial"/>
                <a:ea typeface="Arial"/>
                <a:cs typeface="Arial"/>
                <a:sym typeface="Arial"/>
              </a:defRPr>
            </a:lvl1pPr>
            <a:lvl2pPr marL="914400" marR="0" lvl="1" indent="-330200" algn="l" rtl="0">
              <a:spcBef>
                <a:spcPts val="400"/>
              </a:spcBef>
              <a:spcAft>
                <a:spcPts val="0"/>
              </a:spcAft>
              <a:buClr>
                <a:schemeClr val="dk1"/>
              </a:buClr>
              <a:buSzPts val="1600"/>
              <a:buFont typeface="Noto Sans Symbols"/>
              <a:buChar char="⮚"/>
              <a:defRPr sz="2000" b="0" i="0" u="none" strike="noStrike" cap="none">
                <a:solidFill>
                  <a:schemeClr val="dk1"/>
                </a:solidFill>
                <a:latin typeface="Arial"/>
                <a:ea typeface="Arial"/>
                <a:cs typeface="Arial"/>
                <a:sym typeface="Arial"/>
              </a:defRPr>
            </a:lvl2pPr>
            <a:lvl3pPr marL="1371600" marR="0" lvl="2" indent="-330200" algn="l" rtl="0">
              <a:spcBef>
                <a:spcPts val="400"/>
              </a:spcBef>
              <a:spcAft>
                <a:spcPts val="0"/>
              </a:spcAft>
              <a:buClr>
                <a:schemeClr val="dk1"/>
              </a:buClr>
              <a:buSzPts val="1600"/>
              <a:buFont typeface="Noto Sans Symbols"/>
              <a:buChar char="⮚"/>
              <a:defRPr sz="2000" b="0" i="0" u="none" strike="noStrike" cap="none">
                <a:solidFill>
                  <a:schemeClr val="dk1"/>
                </a:solidFill>
                <a:latin typeface="Arial"/>
                <a:ea typeface="Arial"/>
                <a:cs typeface="Arial"/>
                <a:sym typeface="Arial"/>
              </a:defRPr>
            </a:lvl3pPr>
            <a:lvl4pPr marL="1828800" marR="0" lvl="3" indent="-330200" algn="l" rtl="0">
              <a:spcBef>
                <a:spcPts val="400"/>
              </a:spcBef>
              <a:spcAft>
                <a:spcPts val="0"/>
              </a:spcAft>
              <a:buClr>
                <a:schemeClr val="dk1"/>
              </a:buClr>
              <a:buSzPts val="1600"/>
              <a:buFont typeface="Noto Sans Symbols"/>
              <a:buChar char="⮚"/>
              <a:defRPr sz="2000" b="0" i="0" u="none" strike="noStrike" cap="none">
                <a:solidFill>
                  <a:schemeClr val="dk1"/>
                </a:solidFill>
                <a:latin typeface="Arial"/>
                <a:ea typeface="Arial"/>
                <a:cs typeface="Arial"/>
                <a:sym typeface="Arial"/>
              </a:defRPr>
            </a:lvl4pPr>
            <a:lvl5pPr marL="2286000" marR="0" lvl="4" indent="-330200" algn="l" rtl="0">
              <a:spcBef>
                <a:spcPts val="400"/>
              </a:spcBef>
              <a:spcAft>
                <a:spcPts val="0"/>
              </a:spcAft>
              <a:buClr>
                <a:schemeClr val="dk1"/>
              </a:buClr>
              <a:buSzPts val="1600"/>
              <a:buFont typeface="Noto Sans Symbols"/>
              <a:buChar char="⮚"/>
              <a:defRPr sz="2000" b="0" i="0" u="none" strike="noStrike" cap="none">
                <a:solidFill>
                  <a:schemeClr val="dk1"/>
                </a:solidFill>
                <a:latin typeface="Arial"/>
                <a:ea typeface="Arial"/>
                <a:cs typeface="Arial"/>
                <a:sym typeface="Arial"/>
              </a:defRPr>
            </a:lvl5pPr>
            <a:lvl6pPr marL="2743200" marR="0" lvl="5" indent="-320039" algn="l" rtl="0">
              <a:spcBef>
                <a:spcPts val="360"/>
              </a:spcBef>
              <a:spcAft>
                <a:spcPts val="0"/>
              </a:spcAft>
              <a:buClr>
                <a:schemeClr val="accent5"/>
              </a:buClr>
              <a:buSzPts val="1440"/>
              <a:buFont typeface="Noto Sans Symbols"/>
              <a:buChar char="⚫"/>
              <a:defRPr sz="1800" b="0" i="0" u="none" strike="noStrike" cap="none">
                <a:solidFill>
                  <a:schemeClr val="dk1"/>
                </a:solidFill>
                <a:latin typeface="Arial"/>
                <a:ea typeface="Arial"/>
                <a:cs typeface="Arial"/>
                <a:sym typeface="Arial"/>
              </a:defRPr>
            </a:lvl6pPr>
            <a:lvl7pPr marL="3200400" marR="0" lvl="6" indent="-309879" algn="l" rtl="0">
              <a:spcBef>
                <a:spcPts val="320"/>
              </a:spcBef>
              <a:spcAft>
                <a:spcPts val="0"/>
              </a:spcAft>
              <a:buClr>
                <a:schemeClr val="accent6"/>
              </a:buClr>
              <a:buSzPts val="1280"/>
              <a:buFont typeface="Noto Sans Symbols"/>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17500" algn="l" rtl="0">
              <a:spcBef>
                <a:spcPts val="280"/>
              </a:spcBef>
              <a:spcAft>
                <a:spcPts val="0"/>
              </a:spcAft>
              <a:buClr>
                <a:schemeClr val="dk2"/>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 name="Google Shape;12;gae6ea673ec_0_0"/>
          <p:cNvSpPr txBox="1">
            <a:spLocks noGrp="1"/>
          </p:cNvSpPr>
          <p:nvPr>
            <p:ph type="dt" idx="10"/>
          </p:nvPr>
        </p:nvSpPr>
        <p:spPr>
          <a:xfrm>
            <a:off x="502920" y="5932593"/>
            <a:ext cx="2346960" cy="34076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98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8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8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8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8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8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8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8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4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7" name="Google Shape;87;p1"/>
          <p:cNvPicPr preferRelativeResize="0"/>
          <p:nvPr/>
        </p:nvPicPr>
        <p:blipFill>
          <a:blip r:embed="rId3">
            <a:alphaModFix/>
          </a:blip>
          <a:stretch>
            <a:fillRect/>
          </a:stretch>
        </p:blipFill>
        <p:spPr>
          <a:xfrm>
            <a:off x="1925547" y="16186"/>
            <a:ext cx="7881557" cy="1275190"/>
          </a:xfrm>
          <a:prstGeom prst="rect">
            <a:avLst/>
          </a:prstGeom>
          <a:noFill/>
          <a:ln>
            <a:noFill/>
          </a:ln>
          <a:effectLst>
            <a:reflection stA="0" endPos="65000" dist="50800" dir="5400000" sy="-100000" algn="bl" rotWithShape="0"/>
          </a:effectLst>
        </p:spPr>
      </p:pic>
      <p:sp>
        <p:nvSpPr>
          <p:cNvPr id="86" name="Google Shape;86;p1"/>
          <p:cNvSpPr txBox="1"/>
          <p:nvPr/>
        </p:nvSpPr>
        <p:spPr>
          <a:xfrm>
            <a:off x="6789420" y="5932594"/>
            <a:ext cx="1920240" cy="340783"/>
          </a:xfrm>
          <a:prstGeom prst="rect">
            <a:avLst/>
          </a:prstGeom>
          <a:noFill/>
          <a:ln>
            <a:noFill/>
          </a:ln>
        </p:spPr>
        <p:txBody>
          <a:bodyPr spcFirstLastPara="1" wrap="square" lIns="85330" tIns="42653" rIns="85330" bIns="42653" anchor="ctr" anchorCtr="0">
            <a:noAutofit/>
          </a:bodyPr>
          <a:lstStyle/>
          <a:p>
            <a:pPr algn="r">
              <a:buClr>
                <a:schemeClr val="dk1"/>
              </a:buClr>
              <a:buSzPts val="900"/>
            </a:pPr>
            <a:fld id="{00000000-1234-1234-1234-123412341234}" type="slidenum">
              <a:rPr lang="en-US" sz="840">
                <a:solidFill>
                  <a:schemeClr val="dk1"/>
                </a:solidFill>
              </a:rPr>
              <a:pPr algn="r">
                <a:buClr>
                  <a:schemeClr val="dk1"/>
                </a:buClr>
                <a:buSzPts val="900"/>
              </a:pPr>
              <a:t>1</a:t>
            </a:fld>
            <a:endParaRPr sz="1307"/>
          </a:p>
        </p:txBody>
      </p:sp>
      <p:pic>
        <p:nvPicPr>
          <p:cNvPr id="88" name="Google Shape;88;p1"/>
          <p:cNvPicPr preferRelativeResize="0"/>
          <p:nvPr/>
        </p:nvPicPr>
        <p:blipFill>
          <a:blip r:embed="rId4">
            <a:alphaModFix/>
          </a:blip>
          <a:stretch>
            <a:fillRect/>
          </a:stretch>
        </p:blipFill>
        <p:spPr>
          <a:xfrm>
            <a:off x="3384551" y="2173607"/>
            <a:ext cx="3573780" cy="2480310"/>
          </a:xfrm>
          <a:prstGeom prst="rect">
            <a:avLst/>
          </a:prstGeom>
          <a:noFill/>
          <a:ln>
            <a:noFill/>
          </a:ln>
        </p:spPr>
      </p:pic>
      <p:pic>
        <p:nvPicPr>
          <p:cNvPr id="89" name="Google Shape;89;p1"/>
          <p:cNvPicPr preferRelativeResize="0"/>
          <p:nvPr/>
        </p:nvPicPr>
        <p:blipFill>
          <a:blip r:embed="rId5">
            <a:alphaModFix/>
          </a:blip>
          <a:stretch>
            <a:fillRect/>
          </a:stretch>
        </p:blipFill>
        <p:spPr>
          <a:xfrm>
            <a:off x="1615440" y="4533900"/>
            <a:ext cx="7112000" cy="2009140"/>
          </a:xfrm>
          <a:prstGeom prst="rect">
            <a:avLst/>
          </a:prstGeom>
          <a:noFill/>
          <a:ln>
            <a:noFill/>
          </a:ln>
        </p:spPr>
      </p:pic>
      <p:pic>
        <p:nvPicPr>
          <p:cNvPr id="90" name="Google Shape;90;p1"/>
          <p:cNvPicPr preferRelativeResize="0"/>
          <p:nvPr/>
        </p:nvPicPr>
        <p:blipFill>
          <a:blip r:embed="rId6">
            <a:alphaModFix/>
          </a:blip>
          <a:stretch>
            <a:fillRect/>
          </a:stretch>
        </p:blipFill>
        <p:spPr>
          <a:xfrm>
            <a:off x="4504690" y="5925185"/>
            <a:ext cx="1333500" cy="497840"/>
          </a:xfrm>
          <a:prstGeom prst="rect">
            <a:avLst/>
          </a:prstGeom>
          <a:noFill/>
          <a:ln>
            <a:noFill/>
          </a:ln>
        </p:spPr>
      </p:pic>
      <p:sp>
        <p:nvSpPr>
          <p:cNvPr id="91" name="Google Shape;91;p1"/>
          <p:cNvSpPr txBox="1"/>
          <p:nvPr/>
        </p:nvSpPr>
        <p:spPr>
          <a:xfrm>
            <a:off x="1697877" y="1265484"/>
            <a:ext cx="7453600" cy="1364512"/>
          </a:xfrm>
          <a:prstGeom prst="rect">
            <a:avLst/>
          </a:prstGeom>
          <a:noFill/>
          <a:ln>
            <a:noFill/>
          </a:ln>
        </p:spPr>
        <p:txBody>
          <a:bodyPr spcFirstLastPara="1" wrap="square" lIns="85330" tIns="85330" rIns="85330" bIns="85330" anchor="t" anchorCtr="0">
            <a:spAutoFit/>
          </a:bodyPr>
          <a:lstStyle/>
          <a:p>
            <a:pPr algn="ctr">
              <a:lnSpc>
                <a:spcPct val="115000"/>
              </a:lnSpc>
            </a:pPr>
            <a:r>
              <a:rPr lang="en-US" sz="2800" b="1" dirty="0">
                <a:solidFill>
                  <a:srgbClr val="FF0000"/>
                </a:solidFill>
              </a:rPr>
              <a:t>20CSE43 – Operating Systems</a:t>
            </a:r>
            <a:endParaRPr sz="2800" b="1" dirty="0">
              <a:solidFill>
                <a:srgbClr val="FF0000"/>
              </a:solidFill>
            </a:endParaRPr>
          </a:p>
          <a:p>
            <a:pPr algn="ctr">
              <a:lnSpc>
                <a:spcPct val="115000"/>
              </a:lnSpc>
              <a:buClr>
                <a:schemeClr val="dk1"/>
              </a:buClr>
              <a:buSzPts val="1100"/>
            </a:pPr>
            <a:r>
              <a:rPr lang="en-US" sz="2800" b="1" dirty="0">
                <a:solidFill>
                  <a:srgbClr val="FF0000"/>
                </a:solidFill>
              </a:rPr>
              <a:t>UNIT </a:t>
            </a:r>
            <a:r>
              <a:rPr lang="en-US" sz="2800" b="1" dirty="0" smtClean="0">
                <a:solidFill>
                  <a:srgbClr val="FF0000"/>
                </a:solidFill>
              </a:rPr>
              <a:t>II</a:t>
            </a:r>
            <a:endParaRPr sz="2800" b="1" dirty="0">
              <a:solidFill>
                <a:srgbClr val="FF0000"/>
              </a:solidFill>
            </a:endParaRPr>
          </a:p>
          <a:p>
            <a:endParaRPr sz="1307" dirty="0"/>
          </a:p>
        </p:txBody>
      </p:sp>
    </p:spTree>
    <p:extLst>
      <p:ext uri="{BB962C8B-B14F-4D97-AF65-F5344CB8AC3E}">
        <p14:creationId xmlns:p14="http://schemas.microsoft.com/office/powerpoint/2010/main" val="26038153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 xmlns:a16="http://schemas.microsoft.com/office/drawing/2014/main" id="{FC14ED24-AEFF-4F38-8076-4F8FF58C3F94}"/>
              </a:ext>
            </a:extLst>
          </p:cNvPr>
          <p:cNvSpPr>
            <a:spLocks noGrp="1" noChangeArrowheads="1"/>
          </p:cNvSpPr>
          <p:nvPr>
            <p:ph type="title"/>
          </p:nvPr>
        </p:nvSpPr>
        <p:spPr>
          <a:xfrm>
            <a:off x="1851026" y="180976"/>
            <a:ext cx="7018655" cy="537845"/>
          </a:xfrm>
        </p:spPr>
        <p:txBody>
          <a:bodyPr/>
          <a:lstStyle/>
          <a:p>
            <a:pPr eaLnBrk="1" hangingPunct="1"/>
            <a:r>
              <a:rPr lang="en-US" altLang="en-US" dirty="0"/>
              <a:t>Process Control Block (PCB)</a:t>
            </a:r>
          </a:p>
        </p:txBody>
      </p:sp>
      <p:sp>
        <p:nvSpPr>
          <p:cNvPr id="22531" name="Rectangle 3">
            <a:extLst>
              <a:ext uri="{FF2B5EF4-FFF2-40B4-BE49-F238E27FC236}">
                <a16:creationId xmlns="" xmlns:a16="http://schemas.microsoft.com/office/drawing/2014/main" id="{DEEAF946-6112-4200-8913-ED1F42CE1EF2}"/>
              </a:ext>
            </a:extLst>
          </p:cNvPr>
          <p:cNvSpPr>
            <a:spLocks noGrp="1" noChangeArrowheads="1"/>
          </p:cNvSpPr>
          <p:nvPr>
            <p:ph type="body" idx="1"/>
          </p:nvPr>
        </p:nvSpPr>
        <p:spPr>
          <a:xfrm>
            <a:off x="819807" y="1426707"/>
            <a:ext cx="5961467" cy="4123399"/>
          </a:xfrm>
        </p:spPr>
        <p:txBody>
          <a:bodyPr/>
          <a:lstStyle/>
          <a:p>
            <a:r>
              <a:rPr lang="en-US" altLang="en-US" dirty="0"/>
              <a:t>Process state – running, waiting, etc.</a:t>
            </a:r>
          </a:p>
          <a:p>
            <a:r>
              <a:rPr lang="en-US" altLang="en-US" dirty="0"/>
              <a:t>Program counter – </a:t>
            </a:r>
            <a:r>
              <a:rPr lang="en-US" dirty="0"/>
              <a:t>address of the next </a:t>
            </a:r>
            <a:r>
              <a:rPr lang="en-US" dirty="0" smtClean="0"/>
              <a:t>instruction to </a:t>
            </a:r>
            <a:r>
              <a:rPr lang="en-US" dirty="0"/>
              <a:t>be executed for this </a:t>
            </a:r>
            <a:r>
              <a:rPr lang="en-US" dirty="0" smtClean="0"/>
              <a:t>process</a:t>
            </a:r>
          </a:p>
          <a:p>
            <a:r>
              <a:rPr lang="en-US" altLang="en-US" dirty="0" smtClean="0"/>
              <a:t>CPU </a:t>
            </a:r>
            <a:r>
              <a:rPr lang="en-US" altLang="en-US" dirty="0"/>
              <a:t>registers – contents of all process-centric registers</a:t>
            </a:r>
          </a:p>
          <a:p>
            <a:r>
              <a:rPr lang="en-US" altLang="en-US" dirty="0"/>
              <a:t>CPU scheduling information- priorities, scheduling queue pointers</a:t>
            </a:r>
          </a:p>
          <a:p>
            <a:r>
              <a:rPr lang="en-US" altLang="en-US" dirty="0"/>
              <a:t>Memory-management information – memory allocated to the process</a:t>
            </a:r>
          </a:p>
          <a:p>
            <a:r>
              <a:rPr lang="en-US" altLang="en-US" dirty="0"/>
              <a:t>Accounting information – CPU used, clock time elapsed since start, time limits</a:t>
            </a:r>
          </a:p>
          <a:p>
            <a:r>
              <a:rPr lang="en-US" altLang="en-US" dirty="0"/>
              <a:t>I/O status information – I/O devices allocated to process, list of open files</a:t>
            </a:r>
          </a:p>
          <a:p>
            <a:endParaRPr lang="en-US" altLang="en-US" dirty="0"/>
          </a:p>
        </p:txBody>
      </p:sp>
      <p:pic>
        <p:nvPicPr>
          <p:cNvPr id="22532" name="Picture 1">
            <a:extLst>
              <a:ext uri="{FF2B5EF4-FFF2-40B4-BE49-F238E27FC236}">
                <a16:creationId xmlns="" xmlns:a16="http://schemas.microsoft.com/office/drawing/2014/main" id="{4C1B42D7-9239-4535-8C25-EF8AF0D926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1274" y="1671940"/>
            <a:ext cx="2693802" cy="4377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 xmlns:a16="http://schemas.microsoft.com/office/drawing/2014/main" id="{57519650-4D5E-45C9-BCF6-B2C0554D33E2}"/>
              </a:ext>
            </a:extLst>
          </p:cNvPr>
          <p:cNvSpPr txBox="1"/>
          <p:nvPr/>
        </p:nvSpPr>
        <p:spPr>
          <a:xfrm>
            <a:off x="1142193" y="964054"/>
            <a:ext cx="8916207" cy="707886"/>
          </a:xfrm>
          <a:prstGeom prst="rect">
            <a:avLst/>
          </a:prstGeom>
          <a:noFill/>
        </p:spPr>
        <p:txBody>
          <a:bodyPr wrap="square" rtlCol="0">
            <a:spAutoFit/>
          </a:bodyPr>
          <a:lstStyle/>
          <a:p>
            <a:r>
              <a:rPr lang="en-US" altLang="en-US" sz="2000" dirty="0"/>
              <a:t>Information associated with each process(also called </a:t>
            </a:r>
            <a:r>
              <a:rPr kumimoji="1" lang="en-US" altLang="en-US" sz="2000" b="1" dirty="0">
                <a:solidFill>
                  <a:srgbClr val="006699"/>
                </a:solidFill>
                <a:latin typeface="+mj-lt"/>
              </a:rPr>
              <a:t>task</a:t>
            </a:r>
            <a:r>
              <a:rPr lang="en-US" altLang="en-US" sz="2000" b="1" dirty="0">
                <a:solidFill>
                  <a:srgbClr val="3366FF"/>
                </a:solidFill>
              </a:rPr>
              <a:t> </a:t>
            </a:r>
            <a:r>
              <a:rPr kumimoji="1" lang="en-US" altLang="en-US" sz="2000" b="1" dirty="0">
                <a:solidFill>
                  <a:srgbClr val="006699"/>
                </a:solidFill>
                <a:latin typeface="+mj-lt"/>
              </a:rPr>
              <a:t>control</a:t>
            </a:r>
            <a:r>
              <a:rPr lang="en-US" altLang="en-US" sz="2000" b="1" dirty="0">
                <a:solidFill>
                  <a:srgbClr val="3366FF"/>
                </a:solidFill>
              </a:rPr>
              <a:t> </a:t>
            </a:r>
            <a:r>
              <a:rPr kumimoji="1" lang="en-US" altLang="en-US" sz="2000" b="1" dirty="0">
                <a:solidFill>
                  <a:srgbClr val="006699"/>
                </a:solidFill>
                <a:latin typeface="+mj-lt"/>
              </a:rPr>
              <a:t>block</a:t>
            </a:r>
            <a:r>
              <a:rPr lang="en-US" altLang="en-US" sz="2000" dirty="0"/>
              <a:t>)</a:t>
            </a:r>
          </a:p>
          <a:p>
            <a:pPr>
              <a:buFont typeface="Monotype Sorts" pitchFamily="-84" charset="2"/>
              <a:buNone/>
            </a:pPr>
            <a:r>
              <a:rPr lang="en-US" altLang="en-US" sz="2000" dirty="0"/>
              <a:t>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 xmlns:a16="http://schemas.microsoft.com/office/drawing/2014/main" id="{18D9066D-6E62-480A-A448-F88C6FB241E9}"/>
              </a:ext>
            </a:extLst>
          </p:cNvPr>
          <p:cNvSpPr>
            <a:spLocks noGrp="1" noChangeArrowheads="1"/>
          </p:cNvSpPr>
          <p:nvPr>
            <p:ph type="title"/>
          </p:nvPr>
        </p:nvSpPr>
        <p:spPr>
          <a:xfrm>
            <a:off x="1733974" y="214842"/>
            <a:ext cx="6891232" cy="537845"/>
          </a:xfrm>
        </p:spPr>
        <p:txBody>
          <a:bodyPr/>
          <a:lstStyle/>
          <a:p>
            <a:pPr eaLnBrk="1" hangingPunct="1"/>
            <a:r>
              <a:rPr lang="en-US" altLang="en-US" dirty="0"/>
              <a:t>Threads</a:t>
            </a:r>
          </a:p>
        </p:txBody>
      </p:sp>
      <p:sp>
        <p:nvSpPr>
          <p:cNvPr id="24579" name="Rectangle 3">
            <a:extLst>
              <a:ext uri="{FF2B5EF4-FFF2-40B4-BE49-F238E27FC236}">
                <a16:creationId xmlns="" xmlns:a16="http://schemas.microsoft.com/office/drawing/2014/main" id="{5FE53719-71CB-4158-A535-768E646E48D7}"/>
              </a:ext>
            </a:extLst>
          </p:cNvPr>
          <p:cNvSpPr>
            <a:spLocks noGrp="1" noChangeArrowheads="1"/>
          </p:cNvSpPr>
          <p:nvPr>
            <p:ph type="body" idx="1"/>
          </p:nvPr>
        </p:nvSpPr>
        <p:spPr>
          <a:xfrm>
            <a:off x="1502834" y="988485"/>
            <a:ext cx="8350614" cy="3746075"/>
          </a:xfrm>
        </p:spPr>
        <p:txBody>
          <a:bodyPr/>
          <a:lstStyle/>
          <a:p>
            <a:r>
              <a:rPr lang="en-US" altLang="en-US" sz="2400" dirty="0"/>
              <a:t>So far, process has a single thread of execution</a:t>
            </a:r>
          </a:p>
          <a:p>
            <a:r>
              <a:rPr lang="en-US" altLang="en-US" sz="2400" dirty="0"/>
              <a:t>Consider having multiple program counters per process</a:t>
            </a:r>
          </a:p>
          <a:p>
            <a:pPr lvl="1"/>
            <a:r>
              <a:rPr lang="en-US" altLang="en-US" sz="2400" dirty="0"/>
              <a:t>Multiple locations can execute at once</a:t>
            </a:r>
          </a:p>
          <a:p>
            <a:pPr lvl="2"/>
            <a:r>
              <a:rPr lang="en-US" altLang="en-US" sz="2400" dirty="0"/>
              <a:t>Multiple threads of control -&gt; </a:t>
            </a:r>
            <a:r>
              <a:rPr lang="en-US" altLang="en-US" sz="2400" b="1" kern="1200" dirty="0">
                <a:solidFill>
                  <a:srgbClr val="006699"/>
                </a:solidFill>
                <a:latin typeface="+mj-lt"/>
                <a:cs typeface="+mn-cs"/>
              </a:rPr>
              <a:t>threads</a:t>
            </a:r>
          </a:p>
          <a:p>
            <a:r>
              <a:rPr lang="en-US" altLang="en-US" sz="2400" dirty="0"/>
              <a:t>Must then have storage for thread details, multiple program counters in </a:t>
            </a:r>
            <a:r>
              <a:rPr lang="en-US" altLang="en-US" sz="2400" dirty="0" smtClean="0"/>
              <a:t>PCB</a:t>
            </a:r>
            <a:endParaRPr lang="en-US" altLang="en-US" sz="2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Title 1">
            <a:extLst>
              <a:ext uri="{FF2B5EF4-FFF2-40B4-BE49-F238E27FC236}">
                <a16:creationId xmlns="" xmlns:a16="http://schemas.microsoft.com/office/drawing/2014/main" id="{249B161E-EAED-4DCF-B609-D8AB274D0369}"/>
              </a:ext>
            </a:extLst>
          </p:cNvPr>
          <p:cNvSpPr>
            <a:spLocks noGrp="1" noChangeArrowheads="1"/>
          </p:cNvSpPr>
          <p:nvPr>
            <p:ph type="title"/>
          </p:nvPr>
        </p:nvSpPr>
        <p:spPr>
          <a:xfrm>
            <a:off x="1737236" y="796686"/>
            <a:ext cx="7472045" cy="537845"/>
          </a:xfrm>
        </p:spPr>
        <p:txBody>
          <a:bodyPr/>
          <a:lstStyle/>
          <a:p>
            <a:r>
              <a:rPr lang="en-US" altLang="en-US" dirty="0"/>
              <a:t>Process Representation in Linux</a:t>
            </a:r>
          </a:p>
        </p:txBody>
      </p:sp>
      <p:sp>
        <p:nvSpPr>
          <p:cNvPr id="26627" name="Content Placeholder 2">
            <a:extLst>
              <a:ext uri="{FF2B5EF4-FFF2-40B4-BE49-F238E27FC236}">
                <a16:creationId xmlns="" xmlns:a16="http://schemas.microsoft.com/office/drawing/2014/main" id="{1363C44F-7AD0-4380-824D-C4E77F3B346A}"/>
              </a:ext>
            </a:extLst>
          </p:cNvPr>
          <p:cNvSpPr>
            <a:spLocks noGrp="1" noChangeArrowheads="1"/>
          </p:cNvSpPr>
          <p:nvPr>
            <p:ph idx="1"/>
          </p:nvPr>
        </p:nvSpPr>
        <p:spPr/>
        <p:txBody>
          <a:bodyPr/>
          <a:lstStyle/>
          <a:p>
            <a:pPr>
              <a:buFont typeface="Monotype Sorts" pitchFamily="-84" charset="2"/>
              <a:buNone/>
            </a:pPr>
            <a:r>
              <a:rPr lang="en-US" altLang="en-US"/>
              <a:t>Represented by the C structure </a:t>
            </a:r>
            <a:r>
              <a:rPr lang="en-US" altLang="en-US">
                <a:latin typeface="Courier New" panose="02070309020205020404" pitchFamily="49" charset="0"/>
              </a:rPr>
              <a:t>task_struct</a:t>
            </a:r>
          </a:p>
          <a:p>
            <a:pPr>
              <a:buFont typeface="Monotype Sorts" pitchFamily="-84" charset="2"/>
              <a:buNone/>
            </a:pPr>
            <a:r>
              <a:rPr lang="en-US" altLang="en-US">
                <a:latin typeface="Courier New" panose="02070309020205020404" pitchFamily="49" charset="0"/>
              </a:rPr>
              <a:t/>
            </a:r>
            <a:br>
              <a:rPr lang="en-US" altLang="en-US">
                <a:latin typeface="Courier New" panose="02070309020205020404" pitchFamily="49" charset="0"/>
              </a:rPr>
            </a:br>
            <a:r>
              <a:rPr lang="en-US" altLang="en-US" sz="1493">
                <a:latin typeface="Courier New" panose="02070309020205020404" pitchFamily="49" charset="0"/>
              </a:rPr>
              <a:t>pid t_pid; 			/* process identifier */ </a:t>
            </a:r>
            <a:br>
              <a:rPr lang="en-US" altLang="en-US" sz="1493">
                <a:latin typeface="Courier New" panose="02070309020205020404" pitchFamily="49" charset="0"/>
              </a:rPr>
            </a:br>
            <a:r>
              <a:rPr lang="en-US" altLang="en-US" sz="1493">
                <a:latin typeface="Courier New" panose="02070309020205020404" pitchFamily="49" charset="0"/>
              </a:rPr>
              <a:t>long state; 			/* state of the process */ </a:t>
            </a:r>
            <a:br>
              <a:rPr lang="en-US" altLang="en-US" sz="1493">
                <a:latin typeface="Courier New" panose="02070309020205020404" pitchFamily="49" charset="0"/>
              </a:rPr>
            </a:br>
            <a:r>
              <a:rPr lang="en-US" altLang="en-US" sz="1493">
                <a:latin typeface="Courier New" panose="02070309020205020404" pitchFamily="49" charset="0"/>
              </a:rPr>
              <a:t>unsigned int time_slice 	/* scheduling information */ </a:t>
            </a:r>
            <a:br>
              <a:rPr lang="en-US" altLang="en-US" sz="1493">
                <a:latin typeface="Courier New" panose="02070309020205020404" pitchFamily="49" charset="0"/>
              </a:rPr>
            </a:br>
            <a:r>
              <a:rPr lang="en-US" altLang="en-US" sz="1493">
                <a:latin typeface="Courier New" panose="02070309020205020404" pitchFamily="49" charset="0"/>
              </a:rPr>
              <a:t>struct task_struct *parent;/* this process</a:t>
            </a:r>
            <a:r>
              <a:rPr lang="ja-JP" altLang="en-US" sz="1493">
                <a:latin typeface="Courier New" panose="02070309020205020404" pitchFamily="49" charset="0"/>
              </a:rPr>
              <a:t>’</a:t>
            </a:r>
            <a:r>
              <a:rPr lang="en-US" altLang="ja-JP" sz="1493">
                <a:latin typeface="Courier New" panose="02070309020205020404" pitchFamily="49" charset="0"/>
              </a:rPr>
              <a:t>s parent */ </a:t>
            </a:r>
            <a:br>
              <a:rPr lang="en-US" altLang="ja-JP" sz="1493">
                <a:latin typeface="Courier New" panose="02070309020205020404" pitchFamily="49" charset="0"/>
              </a:rPr>
            </a:br>
            <a:r>
              <a:rPr lang="en-US" altLang="ja-JP" sz="1493">
                <a:latin typeface="Courier New" panose="02070309020205020404" pitchFamily="49" charset="0"/>
              </a:rPr>
              <a:t>struct list_head children; /* this process</a:t>
            </a:r>
            <a:r>
              <a:rPr lang="ja-JP" altLang="en-US" sz="1493">
                <a:latin typeface="Courier New" panose="02070309020205020404" pitchFamily="49" charset="0"/>
              </a:rPr>
              <a:t>’</a:t>
            </a:r>
            <a:r>
              <a:rPr lang="en-US" altLang="ja-JP" sz="1493">
                <a:latin typeface="Courier New" panose="02070309020205020404" pitchFamily="49" charset="0"/>
              </a:rPr>
              <a:t>s children */ </a:t>
            </a:r>
            <a:br>
              <a:rPr lang="en-US" altLang="ja-JP" sz="1493">
                <a:latin typeface="Courier New" panose="02070309020205020404" pitchFamily="49" charset="0"/>
              </a:rPr>
            </a:br>
            <a:r>
              <a:rPr lang="en-US" altLang="ja-JP" sz="1493">
                <a:latin typeface="Courier New" panose="02070309020205020404" pitchFamily="49" charset="0"/>
              </a:rPr>
              <a:t>struct files_struct *files;/* list of open files */ </a:t>
            </a:r>
            <a:br>
              <a:rPr lang="en-US" altLang="ja-JP" sz="1493">
                <a:latin typeface="Courier New" panose="02070309020205020404" pitchFamily="49" charset="0"/>
              </a:rPr>
            </a:br>
            <a:r>
              <a:rPr lang="en-US" altLang="ja-JP" sz="1493">
                <a:latin typeface="Courier New" panose="02070309020205020404" pitchFamily="49" charset="0"/>
              </a:rPr>
              <a:t>struct mm_struct *mm; 	/* address space of this process */</a:t>
            </a:r>
            <a:endParaRPr lang="en-US" altLang="en-US" sz="1493">
              <a:latin typeface="Courier New" panose="02070309020205020404" pitchFamily="49" charset="0"/>
            </a:endParaRPr>
          </a:p>
        </p:txBody>
      </p:sp>
      <p:pic>
        <p:nvPicPr>
          <p:cNvPr id="26628" name="Picture 1">
            <a:extLst>
              <a:ext uri="{FF2B5EF4-FFF2-40B4-BE49-F238E27FC236}">
                <a16:creationId xmlns="" xmlns:a16="http://schemas.microsoft.com/office/drawing/2014/main" id="{93AD06B9-FDEF-4097-849B-AE5BDEF25F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7236" y="3708301"/>
            <a:ext cx="7044157" cy="242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 xmlns:a16="http://schemas.microsoft.com/office/drawing/2014/main" id="{76D14E00-AC36-46B6-804B-3B1E61B7A1F4}"/>
              </a:ext>
            </a:extLst>
          </p:cNvPr>
          <p:cNvSpPr>
            <a:spLocks noGrp="1" noChangeArrowheads="1"/>
          </p:cNvSpPr>
          <p:nvPr>
            <p:ph type="title"/>
          </p:nvPr>
        </p:nvSpPr>
        <p:spPr>
          <a:xfrm>
            <a:off x="1769533" y="160656"/>
            <a:ext cx="7135707" cy="537845"/>
          </a:xfrm>
        </p:spPr>
        <p:txBody>
          <a:bodyPr/>
          <a:lstStyle/>
          <a:p>
            <a:pPr eaLnBrk="1" hangingPunct="1"/>
            <a:r>
              <a:rPr lang="en-US" altLang="en-US" dirty="0"/>
              <a:t>Process Scheduling</a:t>
            </a:r>
          </a:p>
        </p:txBody>
      </p:sp>
      <p:sp>
        <p:nvSpPr>
          <p:cNvPr id="27651" name="Rectangle 3">
            <a:extLst>
              <a:ext uri="{FF2B5EF4-FFF2-40B4-BE49-F238E27FC236}">
                <a16:creationId xmlns="" xmlns:a16="http://schemas.microsoft.com/office/drawing/2014/main" id="{CD9E4484-1299-4947-B075-F0D9269BBD17}"/>
              </a:ext>
            </a:extLst>
          </p:cNvPr>
          <p:cNvSpPr>
            <a:spLocks noGrp="1" noChangeArrowheads="1"/>
          </p:cNvSpPr>
          <p:nvPr>
            <p:ph type="body" idx="1"/>
          </p:nvPr>
        </p:nvSpPr>
        <p:spPr>
          <a:xfrm>
            <a:off x="1056290" y="1044790"/>
            <a:ext cx="8355724" cy="3583482"/>
          </a:xfrm>
        </p:spPr>
        <p:txBody>
          <a:bodyPr/>
          <a:lstStyle/>
          <a:p>
            <a:r>
              <a:rPr lang="en-US" altLang="en-US" sz="2400" b="1" kern="1200" dirty="0">
                <a:solidFill>
                  <a:srgbClr val="006699"/>
                </a:solidFill>
                <a:latin typeface="+mj-lt"/>
                <a:cs typeface="+mn-cs"/>
              </a:rPr>
              <a:t>Process</a:t>
            </a:r>
            <a:r>
              <a:rPr lang="en-US" altLang="en-US" sz="2400" b="1" dirty="0">
                <a:solidFill>
                  <a:srgbClr val="3366FF"/>
                </a:solidFill>
              </a:rPr>
              <a:t> </a:t>
            </a:r>
            <a:r>
              <a:rPr lang="en-US" altLang="en-US" sz="2400" b="1" kern="1200" dirty="0">
                <a:solidFill>
                  <a:srgbClr val="006699"/>
                </a:solidFill>
                <a:latin typeface="+mj-lt"/>
                <a:cs typeface="+mn-cs"/>
              </a:rPr>
              <a:t>scheduler</a:t>
            </a:r>
            <a:r>
              <a:rPr lang="en-US" altLang="en-US" sz="2400" b="1" dirty="0">
                <a:solidFill>
                  <a:srgbClr val="3366FF"/>
                </a:solidFill>
              </a:rPr>
              <a:t> </a:t>
            </a:r>
            <a:r>
              <a:rPr lang="en-US" altLang="en-US" sz="2400" dirty="0"/>
              <a:t>selects among available processes for next execution on CPU core</a:t>
            </a:r>
          </a:p>
          <a:p>
            <a:r>
              <a:rPr lang="en-US" altLang="en-US" sz="2400" dirty="0"/>
              <a:t>Goal -- Maximize CPU use, quickly switch processes onto CPU </a:t>
            </a:r>
            <a:r>
              <a:rPr lang="en-US" altLang="en-US" sz="2400" dirty="0" smtClean="0"/>
              <a:t>core</a:t>
            </a:r>
          </a:p>
          <a:p>
            <a:r>
              <a:rPr lang="en-US" altLang="en-US" sz="2400" dirty="0" smtClean="0"/>
              <a:t>I/O bound Process, CPU bound Process</a:t>
            </a:r>
            <a:endParaRPr lang="en-US" altLang="en-US" sz="2400" dirty="0"/>
          </a:p>
          <a:p>
            <a:r>
              <a:rPr lang="en-US" altLang="en-US" sz="2400" dirty="0"/>
              <a:t>Maintains </a:t>
            </a:r>
            <a:r>
              <a:rPr lang="en-US" altLang="en-US" sz="2400" b="1" kern="1200" dirty="0">
                <a:solidFill>
                  <a:srgbClr val="006699"/>
                </a:solidFill>
                <a:latin typeface="+mj-lt"/>
                <a:cs typeface="+mn-cs"/>
              </a:rPr>
              <a:t>scheduling</a:t>
            </a:r>
            <a:r>
              <a:rPr lang="en-US" altLang="en-US" sz="2400" b="1" dirty="0">
                <a:solidFill>
                  <a:srgbClr val="3366FF"/>
                </a:solidFill>
              </a:rPr>
              <a:t> </a:t>
            </a:r>
            <a:r>
              <a:rPr lang="en-US" altLang="en-US" sz="2400" b="1" kern="1200" dirty="0">
                <a:solidFill>
                  <a:srgbClr val="006699"/>
                </a:solidFill>
                <a:latin typeface="+mj-lt"/>
                <a:cs typeface="+mn-cs"/>
              </a:rPr>
              <a:t>queues</a:t>
            </a:r>
            <a:r>
              <a:rPr lang="en-US" altLang="en-US" sz="2400" b="1" dirty="0">
                <a:solidFill>
                  <a:srgbClr val="3366FF"/>
                </a:solidFill>
              </a:rPr>
              <a:t> </a:t>
            </a:r>
            <a:r>
              <a:rPr lang="en-US" altLang="en-US" sz="2400" dirty="0"/>
              <a:t>of processes</a:t>
            </a:r>
          </a:p>
          <a:p>
            <a:pPr lvl="1"/>
            <a:r>
              <a:rPr lang="en-US" altLang="en-US" sz="2400" b="1" kern="1200" dirty="0">
                <a:solidFill>
                  <a:srgbClr val="006699"/>
                </a:solidFill>
                <a:latin typeface="+mj-lt"/>
                <a:cs typeface="+mn-cs"/>
              </a:rPr>
              <a:t>Ready</a:t>
            </a:r>
            <a:r>
              <a:rPr lang="en-US" altLang="en-US" sz="2400" b="1" dirty="0">
                <a:solidFill>
                  <a:srgbClr val="3366FF"/>
                </a:solidFill>
              </a:rPr>
              <a:t> </a:t>
            </a:r>
            <a:r>
              <a:rPr lang="en-US" altLang="en-US" sz="2400" b="1" kern="1200" dirty="0">
                <a:solidFill>
                  <a:srgbClr val="006699"/>
                </a:solidFill>
                <a:latin typeface="+mj-lt"/>
                <a:cs typeface="+mn-cs"/>
              </a:rPr>
              <a:t>queue</a:t>
            </a:r>
            <a:r>
              <a:rPr lang="en-US" altLang="en-US" sz="2400" b="1" dirty="0">
                <a:solidFill>
                  <a:srgbClr val="3366FF"/>
                </a:solidFill>
              </a:rPr>
              <a:t> </a:t>
            </a:r>
            <a:r>
              <a:rPr lang="en-US" altLang="en-US" sz="2400" dirty="0"/>
              <a:t>– set of all processes residing in main memory, ready and waiting to execute</a:t>
            </a:r>
          </a:p>
          <a:p>
            <a:pPr lvl="1"/>
            <a:r>
              <a:rPr lang="en-US" altLang="en-US" sz="2400" b="1" kern="1200" dirty="0">
                <a:solidFill>
                  <a:srgbClr val="006699"/>
                </a:solidFill>
                <a:latin typeface="+mj-lt"/>
                <a:cs typeface="+mn-cs"/>
              </a:rPr>
              <a:t>Wait</a:t>
            </a:r>
            <a:r>
              <a:rPr lang="en-US" altLang="en-US" sz="2400" b="1" dirty="0">
                <a:solidFill>
                  <a:srgbClr val="3366FF"/>
                </a:solidFill>
              </a:rPr>
              <a:t> </a:t>
            </a:r>
            <a:r>
              <a:rPr lang="en-US" altLang="en-US" sz="2400" b="1" kern="1200" dirty="0">
                <a:solidFill>
                  <a:srgbClr val="006699"/>
                </a:solidFill>
                <a:latin typeface="+mj-lt"/>
                <a:cs typeface="+mn-cs"/>
              </a:rPr>
              <a:t>queues</a:t>
            </a:r>
            <a:r>
              <a:rPr lang="en-US" altLang="en-US" sz="2400" b="1" dirty="0">
                <a:solidFill>
                  <a:srgbClr val="3366FF"/>
                </a:solidFill>
              </a:rPr>
              <a:t> </a:t>
            </a:r>
            <a:r>
              <a:rPr lang="en-US" altLang="en-US" sz="2400" dirty="0"/>
              <a:t>– set of processes waiting for an event (i.e., I/O)</a:t>
            </a:r>
          </a:p>
          <a:p>
            <a:pPr lvl="1"/>
            <a:r>
              <a:rPr lang="en-US" altLang="en-US" sz="2400" dirty="0"/>
              <a:t>Processes migrate among the various queues</a:t>
            </a:r>
          </a:p>
          <a:p>
            <a:pPr marL="0" indent="0">
              <a:buNone/>
            </a:pPr>
            <a:endParaRPr lang="en-US" altLang="en-US" sz="24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 xmlns:a16="http://schemas.microsoft.com/office/drawing/2014/main" id="{C79FFB59-5D7F-4075-B911-2B593B51732C}"/>
              </a:ext>
            </a:extLst>
          </p:cNvPr>
          <p:cNvSpPr>
            <a:spLocks noGrp="1" noChangeArrowheads="1"/>
          </p:cNvSpPr>
          <p:nvPr>
            <p:ph type="title"/>
          </p:nvPr>
        </p:nvSpPr>
        <p:spPr>
          <a:xfrm>
            <a:off x="1671744" y="325967"/>
            <a:ext cx="8055580" cy="426720"/>
          </a:xfrm>
        </p:spPr>
        <p:txBody>
          <a:bodyPr/>
          <a:lstStyle/>
          <a:p>
            <a:pPr eaLnBrk="1" hangingPunct="1"/>
            <a:r>
              <a:rPr lang="en-US" altLang="en-US" sz="4400" dirty="0"/>
              <a:t>Ready and Wait Queues</a:t>
            </a:r>
          </a:p>
        </p:txBody>
      </p:sp>
      <p:pic>
        <p:nvPicPr>
          <p:cNvPr id="29699" name="Picture 1">
            <a:extLst>
              <a:ext uri="{FF2B5EF4-FFF2-40B4-BE49-F238E27FC236}">
                <a16:creationId xmlns="" xmlns:a16="http://schemas.microsoft.com/office/drawing/2014/main" id="{BCBD9C55-CB2E-45AE-A528-0022312EC9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6339" y="1502994"/>
            <a:ext cx="7404144" cy="4404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 xmlns:a16="http://schemas.microsoft.com/office/drawing/2014/main" id="{38DB7F06-1635-4E8A-B106-08B7519EA753}"/>
              </a:ext>
            </a:extLst>
          </p:cNvPr>
          <p:cNvSpPr>
            <a:spLocks noGrp="1" noChangeArrowheads="1"/>
          </p:cNvSpPr>
          <p:nvPr>
            <p:ph type="title"/>
          </p:nvPr>
        </p:nvSpPr>
        <p:spPr>
          <a:xfrm>
            <a:off x="1653314" y="779438"/>
            <a:ext cx="7680960" cy="537845"/>
          </a:xfrm>
        </p:spPr>
        <p:txBody>
          <a:bodyPr/>
          <a:lstStyle/>
          <a:p>
            <a:pPr eaLnBrk="1" hangingPunct="1"/>
            <a:r>
              <a:rPr lang="en-US" altLang="en-US" sz="4400" dirty="0"/>
              <a:t>Representation of Process Scheduling</a:t>
            </a:r>
          </a:p>
        </p:txBody>
      </p:sp>
      <p:pic>
        <p:nvPicPr>
          <p:cNvPr id="31747" name="Picture 2">
            <a:extLst>
              <a:ext uri="{FF2B5EF4-FFF2-40B4-BE49-F238E27FC236}">
                <a16:creationId xmlns="" xmlns:a16="http://schemas.microsoft.com/office/drawing/2014/main" id="{A0A8D57B-B011-4BA3-A330-AE3AFD4CB5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86335" y="1518345"/>
            <a:ext cx="7285508" cy="420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 xmlns:a16="http://schemas.microsoft.com/office/drawing/2014/main" id="{4294884C-D89B-43C5-8278-E1AFFD1E5DD1}"/>
              </a:ext>
            </a:extLst>
          </p:cNvPr>
          <p:cNvSpPr>
            <a:spLocks noGrp="1" noChangeArrowheads="1"/>
          </p:cNvSpPr>
          <p:nvPr>
            <p:ph type="title"/>
          </p:nvPr>
        </p:nvSpPr>
        <p:spPr>
          <a:xfrm>
            <a:off x="1801013" y="661213"/>
            <a:ext cx="7680960" cy="537845"/>
          </a:xfrm>
        </p:spPr>
        <p:txBody>
          <a:bodyPr/>
          <a:lstStyle/>
          <a:p>
            <a:pPr eaLnBrk="1" hangingPunct="1"/>
            <a:r>
              <a:rPr lang="en-US" altLang="en-US" sz="4400" dirty="0"/>
              <a:t>CPU Switch From Process to Process</a:t>
            </a:r>
          </a:p>
        </p:txBody>
      </p:sp>
      <p:sp>
        <p:nvSpPr>
          <p:cNvPr id="33795" name="TextBox 1">
            <a:extLst>
              <a:ext uri="{FF2B5EF4-FFF2-40B4-BE49-F238E27FC236}">
                <a16:creationId xmlns="" xmlns:a16="http://schemas.microsoft.com/office/drawing/2014/main" id="{2AC6A249-89C1-4E3A-A92E-5E91F7A23743}"/>
              </a:ext>
            </a:extLst>
          </p:cNvPr>
          <p:cNvSpPr txBox="1">
            <a:spLocks noChangeArrowheads="1"/>
          </p:cNvSpPr>
          <p:nvPr/>
        </p:nvSpPr>
        <p:spPr bwMode="auto">
          <a:xfrm>
            <a:off x="993228" y="1199058"/>
            <a:ext cx="87025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dirty="0">
                <a:latin typeface="Verdana" panose="020B0604030504040204" pitchFamily="34" charset="0"/>
              </a:rPr>
              <a:t>A </a:t>
            </a:r>
            <a:r>
              <a:rPr kumimoji="0" lang="en-US" altLang="en-US" sz="2000" b="1" dirty="0">
                <a:latin typeface="Verdana" panose="020B0604030504040204" pitchFamily="34" charset="0"/>
              </a:rPr>
              <a:t>context switch </a:t>
            </a:r>
            <a:r>
              <a:rPr kumimoji="0" lang="en-US" altLang="en-US" sz="2000" dirty="0">
                <a:latin typeface="Verdana" panose="020B0604030504040204" pitchFamily="34" charset="0"/>
              </a:rPr>
              <a:t>occurs when the CPU  switches from one process to another.</a:t>
            </a:r>
          </a:p>
        </p:txBody>
      </p:sp>
      <p:pic>
        <p:nvPicPr>
          <p:cNvPr id="33796" name="Picture 1">
            <a:extLst>
              <a:ext uri="{FF2B5EF4-FFF2-40B4-BE49-F238E27FC236}">
                <a16:creationId xmlns="" xmlns:a16="http://schemas.microsoft.com/office/drawing/2014/main" id="{81BF3499-8F25-4834-B5FB-DDAE904111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36885" y="1736903"/>
            <a:ext cx="5364769" cy="438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 xmlns:a16="http://schemas.microsoft.com/office/drawing/2014/main" id="{569EF2C8-62D9-4AD3-A3DB-7E8B03141FB3}"/>
              </a:ext>
            </a:extLst>
          </p:cNvPr>
          <p:cNvSpPr>
            <a:spLocks noGrp="1" noChangeArrowheads="1"/>
          </p:cNvSpPr>
          <p:nvPr>
            <p:ph type="title"/>
          </p:nvPr>
        </p:nvSpPr>
        <p:spPr>
          <a:xfrm>
            <a:off x="1101302" y="228850"/>
            <a:ext cx="7680960" cy="537845"/>
          </a:xfrm>
        </p:spPr>
        <p:txBody>
          <a:bodyPr/>
          <a:lstStyle/>
          <a:p>
            <a:pPr eaLnBrk="1" hangingPunct="1"/>
            <a:r>
              <a:rPr lang="en-US" altLang="en-US" dirty="0"/>
              <a:t>Context Switch</a:t>
            </a:r>
          </a:p>
        </p:txBody>
      </p:sp>
      <p:sp>
        <p:nvSpPr>
          <p:cNvPr id="35843" name="Rectangle 3">
            <a:extLst>
              <a:ext uri="{FF2B5EF4-FFF2-40B4-BE49-F238E27FC236}">
                <a16:creationId xmlns="" xmlns:a16="http://schemas.microsoft.com/office/drawing/2014/main" id="{BFE77FD9-7213-4CFD-BE76-B9508F46FB81}"/>
              </a:ext>
            </a:extLst>
          </p:cNvPr>
          <p:cNvSpPr>
            <a:spLocks noGrp="1" noChangeArrowheads="1"/>
          </p:cNvSpPr>
          <p:nvPr>
            <p:ph type="body" idx="1"/>
          </p:nvPr>
        </p:nvSpPr>
        <p:spPr>
          <a:xfrm>
            <a:off x="1338420" y="939610"/>
            <a:ext cx="8451966" cy="4119261"/>
          </a:xfrm>
        </p:spPr>
        <p:txBody>
          <a:bodyPr/>
          <a:lstStyle/>
          <a:p>
            <a:r>
              <a:rPr lang="en-US" altLang="en-US" sz="2400" dirty="0"/>
              <a:t>When CPU switches to another process, the system must </a:t>
            </a:r>
            <a:r>
              <a:rPr lang="en-US" altLang="en-US" sz="2400" b="1" kern="1200" dirty="0">
                <a:solidFill>
                  <a:srgbClr val="006699"/>
                </a:solidFill>
                <a:latin typeface="+mj-lt"/>
                <a:cs typeface="+mn-cs"/>
              </a:rPr>
              <a:t>save</a:t>
            </a:r>
            <a:r>
              <a:rPr lang="en-US" altLang="en-US" sz="2400" b="1" dirty="0">
                <a:solidFill>
                  <a:srgbClr val="3366FF"/>
                </a:solidFill>
              </a:rPr>
              <a:t> </a:t>
            </a:r>
            <a:r>
              <a:rPr lang="en-US" altLang="en-US" sz="2400" b="1" kern="1200" dirty="0">
                <a:solidFill>
                  <a:srgbClr val="006699"/>
                </a:solidFill>
                <a:latin typeface="+mj-lt"/>
                <a:cs typeface="+mn-cs"/>
              </a:rPr>
              <a:t>the</a:t>
            </a:r>
            <a:r>
              <a:rPr lang="en-US" altLang="en-US" sz="2400" b="1" dirty="0">
                <a:solidFill>
                  <a:srgbClr val="3366FF"/>
                </a:solidFill>
              </a:rPr>
              <a:t> </a:t>
            </a:r>
            <a:r>
              <a:rPr lang="en-US" altLang="en-US" sz="2400" b="1" kern="1200" dirty="0">
                <a:solidFill>
                  <a:srgbClr val="006699"/>
                </a:solidFill>
                <a:latin typeface="+mj-lt"/>
                <a:cs typeface="+mn-cs"/>
              </a:rPr>
              <a:t>state</a:t>
            </a:r>
            <a:r>
              <a:rPr lang="en-US" altLang="en-US" sz="2400" b="1" dirty="0">
                <a:solidFill>
                  <a:srgbClr val="3366FF"/>
                </a:solidFill>
              </a:rPr>
              <a:t> </a:t>
            </a:r>
            <a:r>
              <a:rPr lang="en-US" altLang="en-US" sz="2400" dirty="0"/>
              <a:t>of the old process and load the </a:t>
            </a:r>
            <a:r>
              <a:rPr lang="en-US" altLang="en-US" sz="2400" b="1" kern="1200" dirty="0">
                <a:solidFill>
                  <a:srgbClr val="006699"/>
                </a:solidFill>
                <a:latin typeface="+mj-lt"/>
                <a:cs typeface="+mn-cs"/>
              </a:rPr>
              <a:t>saved</a:t>
            </a:r>
            <a:r>
              <a:rPr lang="en-US" altLang="en-US" sz="2400" b="1" dirty="0">
                <a:solidFill>
                  <a:srgbClr val="3366FF"/>
                </a:solidFill>
              </a:rPr>
              <a:t> </a:t>
            </a:r>
            <a:r>
              <a:rPr lang="en-US" altLang="en-US" sz="2400" b="1" kern="1200" dirty="0">
                <a:solidFill>
                  <a:srgbClr val="006699"/>
                </a:solidFill>
                <a:latin typeface="+mj-lt"/>
                <a:cs typeface="+mn-cs"/>
              </a:rPr>
              <a:t>state</a:t>
            </a:r>
            <a:r>
              <a:rPr lang="en-US" altLang="en-US" sz="2400" b="1" dirty="0">
                <a:solidFill>
                  <a:srgbClr val="3366FF"/>
                </a:solidFill>
              </a:rPr>
              <a:t> </a:t>
            </a:r>
            <a:r>
              <a:rPr lang="en-US" altLang="en-US" sz="2400" dirty="0"/>
              <a:t>for the new process via a </a:t>
            </a:r>
            <a:r>
              <a:rPr lang="en-US" altLang="en-US" sz="2400" b="1" kern="1200" dirty="0">
                <a:solidFill>
                  <a:srgbClr val="006699"/>
                </a:solidFill>
                <a:latin typeface="+mj-lt"/>
                <a:cs typeface="+mn-cs"/>
              </a:rPr>
              <a:t>context</a:t>
            </a:r>
            <a:r>
              <a:rPr lang="en-US" altLang="en-US" sz="2400" b="1" dirty="0">
                <a:solidFill>
                  <a:srgbClr val="3366FF"/>
                </a:solidFill>
              </a:rPr>
              <a:t> </a:t>
            </a:r>
            <a:r>
              <a:rPr lang="en-US" altLang="en-US" sz="2400" b="1" kern="1200" dirty="0">
                <a:solidFill>
                  <a:srgbClr val="006699"/>
                </a:solidFill>
                <a:latin typeface="+mj-lt"/>
                <a:cs typeface="+mn-cs"/>
              </a:rPr>
              <a:t>switch</a:t>
            </a:r>
          </a:p>
          <a:p>
            <a:r>
              <a:rPr lang="en-US" altLang="en-US" sz="2400" b="1" kern="1200" dirty="0">
                <a:solidFill>
                  <a:srgbClr val="006699"/>
                </a:solidFill>
                <a:latin typeface="+mj-lt"/>
                <a:cs typeface="+mn-cs"/>
              </a:rPr>
              <a:t>Context</a:t>
            </a:r>
            <a:r>
              <a:rPr lang="en-US" altLang="en-US" sz="2400" b="1" dirty="0">
                <a:solidFill>
                  <a:srgbClr val="3366FF"/>
                </a:solidFill>
              </a:rPr>
              <a:t> </a:t>
            </a:r>
            <a:r>
              <a:rPr lang="en-US" altLang="en-US" sz="2400" dirty="0"/>
              <a:t>of a process represented in the PCB</a:t>
            </a:r>
          </a:p>
          <a:p>
            <a:r>
              <a:rPr lang="en-US" altLang="en-US" sz="2400" dirty="0"/>
              <a:t>Context-switch time is pure overhead; the system does no useful work while switching</a:t>
            </a:r>
          </a:p>
          <a:p>
            <a:pPr lvl="1"/>
            <a:r>
              <a:rPr lang="en-US" altLang="en-US" sz="2400" dirty="0"/>
              <a:t>The more complex the OS and the PCB </a:t>
            </a:r>
            <a:r>
              <a:rPr lang="en-US" altLang="en-US" sz="2400" dirty="0">
                <a:sym typeface="Wingdings" panose="05000000000000000000" pitchFamily="2" charset="2"/>
              </a:rPr>
              <a:t> the </a:t>
            </a:r>
            <a:r>
              <a:rPr lang="en-US" altLang="en-US" sz="2400" dirty="0"/>
              <a:t>longer the context switch</a:t>
            </a:r>
          </a:p>
          <a:p>
            <a:r>
              <a:rPr lang="en-US" altLang="en-US" sz="2400" dirty="0"/>
              <a:t>Time dependent on hardware support</a:t>
            </a:r>
          </a:p>
          <a:p>
            <a:pPr lvl="1"/>
            <a:r>
              <a:rPr lang="en-US" altLang="en-US" sz="2400" dirty="0"/>
              <a:t>Some hardware provides multiple sets of registers per CPU </a:t>
            </a:r>
            <a:r>
              <a:rPr lang="en-US" altLang="en-US" sz="2400" dirty="0">
                <a:sym typeface="Wingdings" panose="05000000000000000000" pitchFamily="2" charset="2"/>
              </a:rPr>
              <a:t></a:t>
            </a:r>
            <a:r>
              <a:rPr lang="en-US" altLang="en-US" sz="2400" dirty="0"/>
              <a:t> multiple contexts loaded at once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a:extLst>
              <a:ext uri="{FF2B5EF4-FFF2-40B4-BE49-F238E27FC236}">
                <a16:creationId xmlns="" xmlns:a16="http://schemas.microsoft.com/office/drawing/2014/main" id="{F1BBC0AC-B98E-4CA8-AAF2-66A00A4CE046}"/>
              </a:ext>
            </a:extLst>
          </p:cNvPr>
          <p:cNvSpPr>
            <a:spLocks noGrp="1" noChangeArrowheads="1"/>
          </p:cNvSpPr>
          <p:nvPr>
            <p:ph type="title"/>
          </p:nvPr>
        </p:nvSpPr>
        <p:spPr>
          <a:xfrm>
            <a:off x="1544320" y="277366"/>
            <a:ext cx="8311143" cy="537845"/>
          </a:xfrm>
        </p:spPr>
        <p:txBody>
          <a:bodyPr/>
          <a:lstStyle/>
          <a:p>
            <a:pPr eaLnBrk="1" hangingPunct="1"/>
            <a:r>
              <a:rPr lang="en-US" altLang="en-US" dirty="0"/>
              <a:t>Multitasking in Mobile Systems</a:t>
            </a:r>
          </a:p>
        </p:txBody>
      </p:sp>
      <p:sp>
        <p:nvSpPr>
          <p:cNvPr id="37891" name="Rectangle 3">
            <a:extLst>
              <a:ext uri="{FF2B5EF4-FFF2-40B4-BE49-F238E27FC236}">
                <a16:creationId xmlns="" xmlns:a16="http://schemas.microsoft.com/office/drawing/2014/main" id="{3CFFB47D-06A3-4D85-B582-64A48F2C12BF}"/>
              </a:ext>
            </a:extLst>
          </p:cNvPr>
          <p:cNvSpPr>
            <a:spLocks noGrp="1" noChangeArrowheads="1"/>
          </p:cNvSpPr>
          <p:nvPr>
            <p:ph type="body" idx="1"/>
          </p:nvPr>
        </p:nvSpPr>
        <p:spPr>
          <a:xfrm>
            <a:off x="819808" y="1047539"/>
            <a:ext cx="9035656" cy="4151630"/>
          </a:xfrm>
        </p:spPr>
        <p:txBody>
          <a:bodyPr/>
          <a:lstStyle/>
          <a:p>
            <a:r>
              <a:rPr lang="en-US" altLang="en-US" sz="2400" dirty="0"/>
              <a:t>Some mobile systems (e.g., early version of iOS)  allow only one process to run, others suspended</a:t>
            </a:r>
          </a:p>
          <a:p>
            <a:r>
              <a:rPr lang="en-US" altLang="en-US" sz="2400" dirty="0"/>
              <a:t>Due to screen real estate, user interface limits iOS provides for a </a:t>
            </a:r>
          </a:p>
          <a:p>
            <a:pPr lvl="1"/>
            <a:r>
              <a:rPr lang="en-US" altLang="en-US" sz="2400" dirty="0"/>
              <a:t>Single </a:t>
            </a:r>
            <a:r>
              <a:rPr lang="en-US" altLang="en-US" sz="2400" b="1" kern="1200" dirty="0">
                <a:solidFill>
                  <a:srgbClr val="006699"/>
                </a:solidFill>
                <a:latin typeface="+mj-lt"/>
                <a:cs typeface="+mn-cs"/>
              </a:rPr>
              <a:t>foreground</a:t>
            </a:r>
            <a:r>
              <a:rPr lang="en-US" altLang="en-US" sz="2400" dirty="0"/>
              <a:t> process- controlled via user interface</a:t>
            </a:r>
          </a:p>
          <a:p>
            <a:pPr lvl="1"/>
            <a:r>
              <a:rPr lang="en-US" altLang="en-US" sz="2400" dirty="0"/>
              <a:t>Multiple </a:t>
            </a:r>
            <a:r>
              <a:rPr lang="en-US" altLang="en-US" sz="2400" b="1" kern="1200" dirty="0">
                <a:solidFill>
                  <a:srgbClr val="006699"/>
                </a:solidFill>
                <a:latin typeface="+mj-lt"/>
                <a:cs typeface="+mn-cs"/>
              </a:rPr>
              <a:t>background</a:t>
            </a:r>
            <a:r>
              <a:rPr lang="en-US" altLang="en-US" sz="2400" dirty="0"/>
              <a:t> processes– in memory, running, but not on the display, and with limits</a:t>
            </a:r>
          </a:p>
          <a:p>
            <a:pPr lvl="1"/>
            <a:r>
              <a:rPr lang="en-US" altLang="en-US" sz="2400" dirty="0"/>
              <a:t>Limits include single, short task, receiving notification of events, specific long-running tasks like audio playback</a:t>
            </a:r>
          </a:p>
          <a:p>
            <a:r>
              <a:rPr lang="en-US" altLang="en-US" sz="2400" dirty="0"/>
              <a:t>Android runs foreground and background, with fewer limits</a:t>
            </a:r>
          </a:p>
          <a:p>
            <a:pPr lvl="1"/>
            <a:r>
              <a:rPr lang="en-US" altLang="en-US" sz="2400" dirty="0"/>
              <a:t>Background process uses a </a:t>
            </a:r>
            <a:r>
              <a:rPr lang="en-US" altLang="en-US" sz="2400" b="1" kern="1200" dirty="0">
                <a:solidFill>
                  <a:srgbClr val="006699"/>
                </a:solidFill>
                <a:latin typeface="+mj-lt"/>
                <a:cs typeface="+mn-cs"/>
              </a:rPr>
              <a:t>service</a:t>
            </a:r>
            <a:r>
              <a:rPr lang="en-US" altLang="en-US" sz="2400" dirty="0"/>
              <a:t> to perform tasks</a:t>
            </a:r>
          </a:p>
          <a:p>
            <a:pPr lvl="1"/>
            <a:r>
              <a:rPr lang="en-US" altLang="en-US" sz="2400" dirty="0"/>
              <a:t>Service can keep running even if background process is suspended</a:t>
            </a:r>
          </a:p>
          <a:p>
            <a:pPr lvl="1"/>
            <a:r>
              <a:rPr lang="en-US" altLang="en-US" sz="2400" dirty="0"/>
              <a:t>Service has no user interface, small memory use</a:t>
            </a:r>
          </a:p>
          <a:p>
            <a:pPr lvl="1"/>
            <a:endParaRPr lang="en-US" altLang="en-US" sz="2400" dirty="0"/>
          </a:p>
          <a:p>
            <a:endParaRPr lang="en-US" altLang="en-US" sz="2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 xmlns:a16="http://schemas.microsoft.com/office/drawing/2014/main" id="{ED9C18A1-E10D-464E-ADF5-DBECC2503EA1}"/>
              </a:ext>
            </a:extLst>
          </p:cNvPr>
          <p:cNvSpPr>
            <a:spLocks noGrp="1" noChangeArrowheads="1"/>
          </p:cNvSpPr>
          <p:nvPr>
            <p:ph type="title"/>
          </p:nvPr>
        </p:nvSpPr>
        <p:spPr>
          <a:xfrm>
            <a:off x="1940281" y="340774"/>
            <a:ext cx="7680960" cy="537845"/>
          </a:xfrm>
        </p:spPr>
        <p:txBody>
          <a:bodyPr/>
          <a:lstStyle/>
          <a:p>
            <a:pPr eaLnBrk="1" hangingPunct="1"/>
            <a:r>
              <a:rPr lang="en-US" altLang="en-US" dirty="0"/>
              <a:t>Operations on Processes</a:t>
            </a:r>
          </a:p>
        </p:txBody>
      </p:sp>
      <p:sp>
        <p:nvSpPr>
          <p:cNvPr id="39939" name="Rectangle 3">
            <a:extLst>
              <a:ext uri="{FF2B5EF4-FFF2-40B4-BE49-F238E27FC236}">
                <a16:creationId xmlns="" xmlns:a16="http://schemas.microsoft.com/office/drawing/2014/main" id="{1EED5598-4581-4F9D-8CEF-0D1A5A5544B9}"/>
              </a:ext>
            </a:extLst>
          </p:cNvPr>
          <p:cNvSpPr>
            <a:spLocks noGrp="1" noChangeArrowheads="1"/>
          </p:cNvSpPr>
          <p:nvPr>
            <p:ph type="body" idx="1"/>
          </p:nvPr>
        </p:nvSpPr>
        <p:spPr>
          <a:xfrm>
            <a:off x="1404381" y="1276517"/>
            <a:ext cx="6889750" cy="4151630"/>
          </a:xfrm>
        </p:spPr>
        <p:txBody>
          <a:bodyPr/>
          <a:lstStyle/>
          <a:p>
            <a:r>
              <a:rPr lang="en-US" altLang="en-US" sz="2400" dirty="0"/>
              <a:t>System must provide mechanisms for:</a:t>
            </a:r>
          </a:p>
          <a:p>
            <a:pPr lvl="1"/>
            <a:r>
              <a:rPr lang="en-US" altLang="en-US" sz="2400" dirty="0"/>
              <a:t> Process creation</a:t>
            </a:r>
          </a:p>
          <a:p>
            <a:pPr lvl="1"/>
            <a:r>
              <a:rPr lang="en-US" altLang="en-US" sz="2400" dirty="0"/>
              <a:t> Process termination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Overview</a:t>
            </a:r>
            <a:endParaRPr lang="en-US"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 xmlns:a16="http://schemas.microsoft.com/office/drawing/2014/main" id="{C072917A-2F04-4923-8279-E4AEA8CC4538}"/>
              </a:ext>
            </a:extLst>
          </p:cNvPr>
          <p:cNvSpPr>
            <a:spLocks noGrp="1" noChangeArrowheads="1"/>
          </p:cNvSpPr>
          <p:nvPr>
            <p:ph type="title"/>
          </p:nvPr>
        </p:nvSpPr>
        <p:spPr>
          <a:xfrm>
            <a:off x="1188720" y="137340"/>
            <a:ext cx="7680960" cy="537845"/>
          </a:xfrm>
        </p:spPr>
        <p:txBody>
          <a:bodyPr/>
          <a:lstStyle/>
          <a:p>
            <a:pPr eaLnBrk="1" hangingPunct="1"/>
            <a:r>
              <a:rPr lang="en-US" altLang="en-US" dirty="0"/>
              <a:t>Process Creation</a:t>
            </a:r>
          </a:p>
        </p:txBody>
      </p:sp>
      <p:sp>
        <p:nvSpPr>
          <p:cNvPr id="41987" name="Rectangle 3">
            <a:extLst>
              <a:ext uri="{FF2B5EF4-FFF2-40B4-BE49-F238E27FC236}">
                <a16:creationId xmlns="" xmlns:a16="http://schemas.microsoft.com/office/drawing/2014/main" id="{D7F79436-9B7B-4340-B99C-8D1E088896F0}"/>
              </a:ext>
            </a:extLst>
          </p:cNvPr>
          <p:cNvSpPr>
            <a:spLocks noGrp="1" noChangeArrowheads="1"/>
          </p:cNvSpPr>
          <p:nvPr>
            <p:ph type="body" idx="1"/>
          </p:nvPr>
        </p:nvSpPr>
        <p:spPr>
          <a:xfrm>
            <a:off x="1188719" y="879047"/>
            <a:ext cx="8518951" cy="4652319"/>
          </a:xfrm>
        </p:spPr>
        <p:txBody>
          <a:bodyPr/>
          <a:lstStyle/>
          <a:p>
            <a:r>
              <a:rPr lang="en-US" altLang="en-US" sz="2200" b="1" dirty="0">
                <a:solidFill>
                  <a:srgbClr val="006699"/>
                </a:solidFill>
                <a:latin typeface="+mj-lt"/>
              </a:rPr>
              <a:t>Parent</a:t>
            </a:r>
            <a:r>
              <a:rPr lang="en-US" altLang="en-US" sz="2200" b="1" dirty="0"/>
              <a:t> </a:t>
            </a:r>
            <a:r>
              <a:rPr lang="en-US" altLang="en-US" sz="2200" dirty="0"/>
              <a:t>process create </a:t>
            </a:r>
            <a:r>
              <a:rPr lang="en-US" altLang="en-US" sz="2200" b="1" dirty="0">
                <a:solidFill>
                  <a:srgbClr val="006699"/>
                </a:solidFill>
                <a:latin typeface="+mj-lt"/>
              </a:rPr>
              <a:t>children</a:t>
            </a:r>
            <a:r>
              <a:rPr lang="en-US" altLang="en-US" sz="2200" b="1" dirty="0"/>
              <a:t> </a:t>
            </a:r>
            <a:r>
              <a:rPr lang="en-US" altLang="en-US" sz="2200" dirty="0"/>
              <a:t>processes, which, in turn create other processes, forming a </a:t>
            </a:r>
            <a:r>
              <a:rPr lang="en-US" altLang="en-US" sz="2200" b="1" dirty="0">
                <a:solidFill>
                  <a:srgbClr val="006699"/>
                </a:solidFill>
                <a:latin typeface="+mj-lt"/>
              </a:rPr>
              <a:t>tree</a:t>
            </a:r>
            <a:r>
              <a:rPr lang="en-US" altLang="en-US" sz="2200" dirty="0"/>
              <a:t> of processes</a:t>
            </a:r>
          </a:p>
          <a:p>
            <a:r>
              <a:rPr lang="en-US" altLang="en-US" sz="2200" dirty="0"/>
              <a:t>Generally, process identified and managed via a</a:t>
            </a:r>
            <a:r>
              <a:rPr lang="en-US" altLang="en-US" sz="2200" b="1" dirty="0"/>
              <a:t> </a:t>
            </a:r>
            <a:r>
              <a:rPr lang="en-US" altLang="en-US" sz="2200" dirty="0"/>
              <a:t>process identifier (</a:t>
            </a:r>
            <a:r>
              <a:rPr lang="en-US" altLang="en-US" sz="2200" dirty="0" err="1"/>
              <a:t>pid</a:t>
            </a:r>
            <a:r>
              <a:rPr lang="en-US" altLang="en-US" sz="2200" dirty="0" smtClean="0"/>
              <a:t>)</a:t>
            </a:r>
          </a:p>
          <a:p>
            <a:r>
              <a:rPr lang="en-US" sz="2200" u="sng" dirty="0">
                <a:solidFill>
                  <a:srgbClr val="FF0000"/>
                </a:solidFill>
              </a:rPr>
              <a:t>Process identifier (</a:t>
            </a:r>
            <a:r>
              <a:rPr lang="en-US" sz="2200" u="sng" dirty="0" err="1">
                <a:solidFill>
                  <a:srgbClr val="FF0000"/>
                </a:solidFill>
              </a:rPr>
              <a:t>pid</a:t>
            </a:r>
            <a:r>
              <a:rPr lang="en-US" sz="2200" u="sng" dirty="0">
                <a:solidFill>
                  <a:srgbClr val="FF0000"/>
                </a:solidFill>
              </a:rPr>
              <a:t>) </a:t>
            </a:r>
            <a:r>
              <a:rPr lang="en-US" sz="2200" dirty="0"/>
              <a:t>– OS assigns unique identifier (integer) to each process to access attributes of a </a:t>
            </a:r>
            <a:r>
              <a:rPr lang="en-US" sz="2200" dirty="0" smtClean="0"/>
              <a:t>process</a:t>
            </a:r>
            <a:endParaRPr lang="en-US" altLang="en-US" sz="2200" dirty="0"/>
          </a:p>
          <a:p>
            <a:r>
              <a:rPr lang="en-US" altLang="en-US" sz="2200" dirty="0"/>
              <a:t>Resource sharing </a:t>
            </a:r>
            <a:r>
              <a:rPr lang="en-US" altLang="en-US" sz="2200" dirty="0" smtClean="0"/>
              <a:t>options (</a:t>
            </a:r>
            <a:r>
              <a:rPr lang="en-US" sz="2200" dirty="0" smtClean="0"/>
              <a:t>CPU </a:t>
            </a:r>
            <a:r>
              <a:rPr lang="en-US" sz="2200" dirty="0"/>
              <a:t>time, memory, files, I/O devices)</a:t>
            </a:r>
            <a:endParaRPr lang="en-US" altLang="en-US" sz="2200" dirty="0"/>
          </a:p>
          <a:p>
            <a:pPr lvl="1"/>
            <a:r>
              <a:rPr lang="en-US" altLang="en-US" sz="2200" dirty="0"/>
              <a:t>Parent and children share all resources</a:t>
            </a:r>
          </a:p>
          <a:p>
            <a:pPr lvl="1"/>
            <a:r>
              <a:rPr lang="en-US" altLang="en-US" sz="2200" dirty="0"/>
              <a:t>Children share subset of parent</a:t>
            </a:r>
            <a:r>
              <a:rPr lang="ja-JP" altLang="en-US" sz="2200" dirty="0"/>
              <a:t>’</a:t>
            </a:r>
            <a:r>
              <a:rPr lang="en-US" altLang="ja-JP" sz="2200" dirty="0"/>
              <a:t>s resources</a:t>
            </a:r>
          </a:p>
          <a:p>
            <a:pPr lvl="1"/>
            <a:r>
              <a:rPr lang="en-US" altLang="en-US" sz="2200" dirty="0"/>
              <a:t>Parent and child share no resources</a:t>
            </a:r>
          </a:p>
          <a:p>
            <a:r>
              <a:rPr lang="en-US" altLang="en-US" sz="2200" dirty="0"/>
              <a:t>Execution options</a:t>
            </a:r>
          </a:p>
          <a:p>
            <a:pPr lvl="1"/>
            <a:r>
              <a:rPr lang="en-US" altLang="en-US" sz="2200" dirty="0"/>
              <a:t>Parent and children execute concurrently</a:t>
            </a:r>
          </a:p>
          <a:p>
            <a:pPr lvl="1"/>
            <a:r>
              <a:rPr lang="en-US" altLang="en-US" sz="2200" dirty="0"/>
              <a:t>Parent waits until children terminate</a:t>
            </a:r>
          </a:p>
          <a:p>
            <a:pPr>
              <a:buFont typeface="Monotype Sorts" pitchFamily="-84" charset="2"/>
              <a:buNone/>
            </a:pPr>
            <a:endParaRPr lang="en-US" alt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 xmlns:a16="http://schemas.microsoft.com/office/drawing/2014/main" id="{BAE43D30-47DB-4A10-9067-ED0817C05E25}"/>
              </a:ext>
            </a:extLst>
          </p:cNvPr>
          <p:cNvSpPr>
            <a:spLocks noGrp="1" noChangeArrowheads="1"/>
          </p:cNvSpPr>
          <p:nvPr>
            <p:ph type="title"/>
          </p:nvPr>
        </p:nvSpPr>
        <p:spPr>
          <a:xfrm>
            <a:off x="1760644" y="202989"/>
            <a:ext cx="7109037" cy="537845"/>
          </a:xfrm>
        </p:spPr>
        <p:txBody>
          <a:bodyPr/>
          <a:lstStyle/>
          <a:p>
            <a:pPr eaLnBrk="1" hangingPunct="1"/>
            <a:r>
              <a:rPr lang="en-US" altLang="en-US" dirty="0"/>
              <a:t>Process Creation (Cont.)</a:t>
            </a:r>
          </a:p>
        </p:txBody>
      </p:sp>
      <p:sp>
        <p:nvSpPr>
          <p:cNvPr id="46083" name="Rectangle 3">
            <a:extLst>
              <a:ext uri="{FF2B5EF4-FFF2-40B4-BE49-F238E27FC236}">
                <a16:creationId xmlns="" xmlns:a16="http://schemas.microsoft.com/office/drawing/2014/main" id="{5A61E917-5669-429F-AA78-E90F2FCB894C}"/>
              </a:ext>
            </a:extLst>
          </p:cNvPr>
          <p:cNvSpPr>
            <a:spLocks noGrp="1" noChangeArrowheads="1"/>
          </p:cNvSpPr>
          <p:nvPr>
            <p:ph type="body" idx="1"/>
          </p:nvPr>
        </p:nvSpPr>
        <p:spPr>
          <a:xfrm>
            <a:off x="1004491" y="1131479"/>
            <a:ext cx="8897153" cy="5252509"/>
          </a:xfrm>
        </p:spPr>
        <p:txBody>
          <a:bodyPr/>
          <a:lstStyle/>
          <a:p>
            <a:r>
              <a:rPr lang="en-US" altLang="en-US" sz="2400" dirty="0"/>
              <a:t>Address space</a:t>
            </a:r>
          </a:p>
          <a:p>
            <a:pPr lvl="1"/>
            <a:r>
              <a:rPr lang="en-US" altLang="en-US" sz="2400" dirty="0"/>
              <a:t>Child </a:t>
            </a:r>
            <a:r>
              <a:rPr lang="en-US" altLang="en-US" sz="2400" dirty="0" smtClean="0"/>
              <a:t>is a duplicate </a:t>
            </a:r>
            <a:r>
              <a:rPr lang="en-US" altLang="en-US" sz="2400" dirty="0"/>
              <a:t>of parent</a:t>
            </a:r>
          </a:p>
          <a:p>
            <a:pPr lvl="1"/>
            <a:r>
              <a:rPr lang="en-US" altLang="en-US" sz="2400" dirty="0" smtClean="0"/>
              <a:t>Child has a program loaded into it</a:t>
            </a:r>
          </a:p>
          <a:p>
            <a:r>
              <a:rPr lang="en-US" altLang="en-US" sz="2400" dirty="0" smtClean="0"/>
              <a:t>UNIX </a:t>
            </a:r>
            <a:r>
              <a:rPr lang="en-US" altLang="en-US" sz="2400" dirty="0"/>
              <a:t>examples</a:t>
            </a:r>
          </a:p>
          <a:p>
            <a:pPr lvl="1"/>
            <a:r>
              <a:rPr lang="en-US" altLang="en-US" b="1" dirty="0">
                <a:solidFill>
                  <a:srgbClr val="000000"/>
                </a:solidFill>
                <a:latin typeface="Courier New" panose="02070309020205020404" pitchFamily="49" charset="0"/>
              </a:rPr>
              <a:t>fork()</a:t>
            </a:r>
            <a:r>
              <a:rPr lang="en-US" altLang="en-US" dirty="0">
                <a:solidFill>
                  <a:srgbClr val="000000"/>
                </a:solidFill>
              </a:rPr>
              <a:t> </a:t>
            </a:r>
            <a:r>
              <a:rPr lang="en-US" altLang="en-US" sz="2400" dirty="0"/>
              <a:t>system call creates new process</a:t>
            </a:r>
          </a:p>
          <a:p>
            <a:pPr lvl="1"/>
            <a:r>
              <a:rPr lang="en-US" altLang="en-US" b="1" dirty="0">
                <a:solidFill>
                  <a:srgbClr val="000000"/>
                </a:solidFill>
                <a:latin typeface="Courier New" panose="02070309020205020404" pitchFamily="49" charset="0"/>
              </a:rPr>
              <a:t>exec()</a:t>
            </a:r>
            <a:r>
              <a:rPr lang="en-US" altLang="en-US" dirty="0"/>
              <a:t> </a:t>
            </a:r>
            <a:r>
              <a:rPr lang="en-US" altLang="en-US" sz="2400" dirty="0"/>
              <a:t>system call used after a </a:t>
            </a:r>
            <a:r>
              <a:rPr lang="en-US" altLang="en-US" b="1" dirty="0">
                <a:solidFill>
                  <a:srgbClr val="000000"/>
                </a:solidFill>
                <a:latin typeface="Courier New" panose="02070309020205020404" pitchFamily="49" charset="0"/>
              </a:rPr>
              <a:t>fork()</a:t>
            </a:r>
            <a:r>
              <a:rPr lang="en-US" altLang="en-US" dirty="0"/>
              <a:t> </a:t>
            </a:r>
            <a:r>
              <a:rPr lang="en-US" altLang="en-US" sz="2400" dirty="0"/>
              <a:t>to replace the process</a:t>
            </a:r>
            <a:r>
              <a:rPr lang="ja-JP" altLang="en-US" sz="2400" dirty="0"/>
              <a:t>’</a:t>
            </a:r>
            <a:r>
              <a:rPr lang="en-US" altLang="ja-JP" sz="2400" dirty="0"/>
              <a:t> memory space with a new program</a:t>
            </a:r>
          </a:p>
          <a:p>
            <a:pPr lvl="1"/>
            <a:r>
              <a:rPr lang="en-US" altLang="en-US" sz="2400" dirty="0"/>
              <a:t>Parent process calls </a:t>
            </a:r>
            <a:r>
              <a:rPr lang="en-US" altLang="en-US" b="1" dirty="0">
                <a:latin typeface="Courier New" panose="02070309020205020404" pitchFamily="49" charset="0"/>
              </a:rPr>
              <a:t>wait()</a:t>
            </a:r>
            <a:r>
              <a:rPr lang="en-US" altLang="en-US" sz="2400" dirty="0"/>
              <a:t>waiting for the child to terminate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 xmlns:a16="http://schemas.microsoft.com/office/drawing/2014/main" id="{BAE43D30-47DB-4A10-9067-ED0817C05E25}"/>
              </a:ext>
            </a:extLst>
          </p:cNvPr>
          <p:cNvSpPr>
            <a:spLocks noGrp="1" noChangeArrowheads="1"/>
          </p:cNvSpPr>
          <p:nvPr>
            <p:ph type="title"/>
          </p:nvPr>
        </p:nvSpPr>
        <p:spPr>
          <a:xfrm>
            <a:off x="1760644" y="202989"/>
            <a:ext cx="7109037" cy="537845"/>
          </a:xfrm>
        </p:spPr>
        <p:txBody>
          <a:bodyPr/>
          <a:lstStyle/>
          <a:p>
            <a:pPr eaLnBrk="1" hangingPunct="1"/>
            <a:r>
              <a:rPr lang="en-US" altLang="en-US" dirty="0"/>
              <a:t>Process Creation (Cont.)</a:t>
            </a:r>
          </a:p>
        </p:txBody>
      </p:sp>
      <p:pic>
        <p:nvPicPr>
          <p:cNvPr id="46084" name="Picture 1">
            <a:extLst>
              <a:ext uri="{FF2B5EF4-FFF2-40B4-BE49-F238E27FC236}">
                <a16:creationId xmlns="" xmlns:a16="http://schemas.microsoft.com/office/drawing/2014/main" id="{568A0721-FDA4-4095-BD34-B36CF2AB0A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8439" y="3881640"/>
            <a:ext cx="8794939" cy="1448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413389" y="1272760"/>
            <a:ext cx="8249194" cy="2246769"/>
          </a:xfrm>
          <a:prstGeom prst="rect">
            <a:avLst/>
          </a:prstGeom>
        </p:spPr>
        <p:txBody>
          <a:bodyPr wrap="square">
            <a:spAutoFit/>
          </a:bodyPr>
          <a:lstStyle/>
          <a:p>
            <a:r>
              <a:rPr lang="en-US" sz="2000" b="1" dirty="0"/>
              <a:t>The fork() function is used to create child process</a:t>
            </a:r>
          </a:p>
          <a:p>
            <a:r>
              <a:rPr lang="en-US" sz="2000" b="1" dirty="0"/>
              <a:t>Syntax :  </a:t>
            </a:r>
            <a:r>
              <a:rPr lang="en-US" sz="2000" b="1" dirty="0" err="1"/>
              <a:t>pid</a:t>
            </a:r>
            <a:r>
              <a:rPr lang="en-US" sz="2000" b="1" dirty="0"/>
              <a:t> = fork ( </a:t>
            </a:r>
            <a:r>
              <a:rPr lang="en-US" sz="2000" b="1" dirty="0" smtClean="0"/>
              <a:t>);</a:t>
            </a:r>
          </a:p>
          <a:p>
            <a:endParaRPr lang="en-US" sz="2000" b="1" dirty="0"/>
          </a:p>
          <a:p>
            <a:r>
              <a:rPr lang="en-US" sz="2000" b="1" dirty="0"/>
              <a:t>Fork called once, but returns twice </a:t>
            </a:r>
          </a:p>
          <a:p>
            <a:pPr lvl="2">
              <a:buNone/>
            </a:pPr>
            <a:r>
              <a:rPr lang="en-US" sz="2000" b="1" dirty="0"/>
              <a:t>If </a:t>
            </a:r>
            <a:r>
              <a:rPr lang="en-US" sz="2000" b="1" dirty="0" err="1"/>
              <a:t>pid</a:t>
            </a:r>
            <a:r>
              <a:rPr lang="en-US" sz="2000" b="1" dirty="0"/>
              <a:t> == 0, child process</a:t>
            </a:r>
          </a:p>
          <a:p>
            <a:pPr lvl="2">
              <a:buNone/>
            </a:pPr>
            <a:r>
              <a:rPr lang="en-US" sz="2000" b="1" dirty="0"/>
              <a:t>If </a:t>
            </a:r>
            <a:r>
              <a:rPr lang="en-US" sz="2000" b="1" dirty="0" err="1"/>
              <a:t>pid</a:t>
            </a:r>
            <a:r>
              <a:rPr lang="en-US" sz="2000" b="1" dirty="0"/>
              <a:t>&gt; 0 , parent process</a:t>
            </a:r>
          </a:p>
          <a:p>
            <a:pPr lvl="2">
              <a:buNone/>
            </a:pPr>
            <a:r>
              <a:rPr lang="en-US" sz="2000" b="1" dirty="0"/>
              <a:t>If </a:t>
            </a:r>
            <a:r>
              <a:rPr lang="en-US" sz="2000" b="1" dirty="0" err="1"/>
              <a:t>pid</a:t>
            </a:r>
            <a:r>
              <a:rPr lang="en-US" sz="2000" b="1" dirty="0"/>
              <a:t> &lt; 0, error</a:t>
            </a:r>
          </a:p>
        </p:txBody>
      </p:sp>
    </p:spTree>
    <p:extLst>
      <p:ext uri="{BB962C8B-B14F-4D97-AF65-F5344CB8AC3E}">
        <p14:creationId xmlns:p14="http://schemas.microsoft.com/office/powerpoint/2010/main" val="3015280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 xmlns:a16="http://schemas.microsoft.com/office/drawing/2014/main" id="{039237D4-E7AC-45FA-BF2A-B2DEBB1756B7}"/>
              </a:ext>
            </a:extLst>
          </p:cNvPr>
          <p:cNvSpPr>
            <a:spLocks noGrp="1" noChangeArrowheads="1"/>
          </p:cNvSpPr>
          <p:nvPr>
            <p:ph type="title"/>
          </p:nvPr>
        </p:nvSpPr>
        <p:spPr>
          <a:xfrm>
            <a:off x="1189972" y="-794174"/>
            <a:ext cx="8868428" cy="1588347"/>
          </a:xfrm>
        </p:spPr>
        <p:txBody>
          <a:bodyPr/>
          <a:lstStyle/>
          <a:p>
            <a:pPr eaLnBrk="1" hangingPunct="1"/>
            <a:r>
              <a:rPr lang="en-US" altLang="en-US" sz="4400" dirty="0"/>
              <a:t>A Tree of Processes in Linux</a:t>
            </a:r>
          </a:p>
        </p:txBody>
      </p:sp>
      <p:pic>
        <p:nvPicPr>
          <p:cNvPr id="44035" name="Picture 1">
            <a:extLst>
              <a:ext uri="{FF2B5EF4-FFF2-40B4-BE49-F238E27FC236}">
                <a16:creationId xmlns="" xmlns:a16="http://schemas.microsoft.com/office/drawing/2014/main" id="{EA22965C-6F67-436A-9A7E-32781923A7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401" y="1588347"/>
            <a:ext cx="7452783" cy="320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3909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 xmlns:a16="http://schemas.microsoft.com/office/drawing/2014/main" id="{CE1AA525-61E4-4CE5-B1B8-BBEC4CC5E094}"/>
              </a:ext>
            </a:extLst>
          </p:cNvPr>
          <p:cNvSpPr>
            <a:spLocks noGrp="1" noChangeArrowheads="1"/>
          </p:cNvSpPr>
          <p:nvPr>
            <p:ph type="title"/>
          </p:nvPr>
        </p:nvSpPr>
        <p:spPr>
          <a:xfrm>
            <a:off x="1692487" y="211879"/>
            <a:ext cx="7680960" cy="537845"/>
          </a:xfrm>
        </p:spPr>
        <p:txBody>
          <a:bodyPr/>
          <a:lstStyle/>
          <a:p>
            <a:pPr eaLnBrk="1" hangingPunct="1"/>
            <a:r>
              <a:rPr lang="en-US" altLang="en-US" sz="4000" dirty="0"/>
              <a:t>C Program Forking Separate Process</a:t>
            </a:r>
          </a:p>
        </p:txBody>
      </p:sp>
      <p:pic>
        <p:nvPicPr>
          <p:cNvPr id="48131" name="Picture 5" descr="Screen Shot 2012-12-04 at 11.21.10 AM.png">
            <a:extLst>
              <a:ext uri="{FF2B5EF4-FFF2-40B4-BE49-F238E27FC236}">
                <a16:creationId xmlns="" xmlns:a16="http://schemas.microsoft.com/office/drawing/2014/main" id="{D4AAA5E2-276C-448A-B064-DFAFD90230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81462" y="905299"/>
            <a:ext cx="5636260" cy="523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 xmlns:a16="http://schemas.microsoft.com/office/drawing/2014/main" id="{B3A2AC5D-C916-47B2-8787-ACB9BD2F9B0E}"/>
              </a:ext>
            </a:extLst>
          </p:cNvPr>
          <p:cNvSpPr>
            <a:spLocks noGrp="1" noChangeArrowheads="1"/>
          </p:cNvSpPr>
          <p:nvPr>
            <p:ph type="title"/>
          </p:nvPr>
        </p:nvSpPr>
        <p:spPr>
          <a:xfrm>
            <a:off x="1188720" y="211879"/>
            <a:ext cx="7680960" cy="537845"/>
          </a:xfrm>
        </p:spPr>
        <p:txBody>
          <a:bodyPr/>
          <a:lstStyle/>
          <a:p>
            <a:pPr eaLnBrk="1" hangingPunct="1"/>
            <a:r>
              <a:rPr lang="en-US" altLang="en-US" dirty="0"/>
              <a:t>Process Termination</a:t>
            </a:r>
          </a:p>
        </p:txBody>
      </p:sp>
      <p:sp>
        <p:nvSpPr>
          <p:cNvPr id="52227" name="Rectangle 3">
            <a:extLst>
              <a:ext uri="{FF2B5EF4-FFF2-40B4-BE49-F238E27FC236}">
                <a16:creationId xmlns="" xmlns:a16="http://schemas.microsoft.com/office/drawing/2014/main" id="{9AB8093C-E173-4473-A450-3BC8EBA8DE1B}"/>
              </a:ext>
            </a:extLst>
          </p:cNvPr>
          <p:cNvSpPr>
            <a:spLocks noGrp="1" noChangeArrowheads="1"/>
          </p:cNvSpPr>
          <p:nvPr>
            <p:ph type="body" idx="1"/>
          </p:nvPr>
        </p:nvSpPr>
        <p:spPr>
          <a:xfrm>
            <a:off x="1064559" y="1077835"/>
            <a:ext cx="8517852" cy="4166332"/>
          </a:xfrm>
        </p:spPr>
        <p:txBody>
          <a:bodyPr/>
          <a:lstStyle/>
          <a:p>
            <a:r>
              <a:rPr lang="en-US" altLang="en-US" sz="2400" dirty="0"/>
              <a:t>Process executes last statement and then asks the operating system to delete it using the </a:t>
            </a:r>
            <a:r>
              <a:rPr lang="en-US" altLang="en-US" b="1" dirty="0">
                <a:solidFill>
                  <a:srgbClr val="000000"/>
                </a:solidFill>
                <a:latin typeface="Courier New" panose="02070309020205020404" pitchFamily="49" charset="0"/>
              </a:rPr>
              <a:t>exit()</a:t>
            </a:r>
            <a:r>
              <a:rPr lang="en-US" altLang="en-US" dirty="0"/>
              <a:t> </a:t>
            </a:r>
            <a:r>
              <a:rPr lang="en-US" altLang="en-US" sz="2400" dirty="0"/>
              <a:t>system call.</a:t>
            </a:r>
          </a:p>
          <a:p>
            <a:pPr lvl="1"/>
            <a:r>
              <a:rPr lang="en-US" altLang="en-US" sz="2400" dirty="0"/>
              <a:t>Returns  status data from child to parent (via </a:t>
            </a:r>
            <a:r>
              <a:rPr lang="en-US" altLang="en-US" b="1" dirty="0">
                <a:solidFill>
                  <a:srgbClr val="000000"/>
                </a:solidFill>
                <a:latin typeface="Courier New" panose="02070309020205020404" pitchFamily="49" charset="0"/>
              </a:rPr>
              <a:t>wait()</a:t>
            </a:r>
            <a:r>
              <a:rPr lang="en-US" altLang="en-US" sz="2400" dirty="0"/>
              <a:t>)</a:t>
            </a:r>
          </a:p>
          <a:p>
            <a:pPr lvl="1"/>
            <a:r>
              <a:rPr lang="en-US" altLang="en-US" sz="2400" dirty="0"/>
              <a:t>Process</a:t>
            </a:r>
            <a:r>
              <a:rPr lang="ja-JP" altLang="en-US" sz="2400" dirty="0"/>
              <a:t>’</a:t>
            </a:r>
            <a:r>
              <a:rPr lang="en-US" altLang="ja-JP" sz="2400" dirty="0"/>
              <a:t> resources are deallocated by operating system</a:t>
            </a:r>
            <a:endParaRPr lang="en-US" altLang="en-US" sz="2400" dirty="0"/>
          </a:p>
          <a:p>
            <a:r>
              <a:rPr lang="en-US" altLang="en-US" sz="2400" dirty="0"/>
              <a:t>Parent may terminate the execution of children processes  using the </a:t>
            </a:r>
            <a:r>
              <a:rPr lang="en-US" altLang="en-US" b="1" dirty="0">
                <a:solidFill>
                  <a:srgbClr val="000000"/>
                </a:solidFill>
                <a:latin typeface="Courier New" panose="02070309020205020404" pitchFamily="49" charset="0"/>
              </a:rPr>
              <a:t>abort()</a:t>
            </a:r>
            <a:r>
              <a:rPr lang="en-US" altLang="en-US" dirty="0"/>
              <a:t> </a:t>
            </a:r>
            <a:r>
              <a:rPr lang="en-US" altLang="en-US" sz="2400" dirty="0"/>
              <a:t>system call.  Some reasons for doing so:</a:t>
            </a:r>
          </a:p>
          <a:p>
            <a:pPr lvl="1"/>
            <a:r>
              <a:rPr lang="en-US" altLang="en-US" sz="2400" dirty="0"/>
              <a:t>Child has exceeded allocated resources</a:t>
            </a:r>
          </a:p>
          <a:p>
            <a:pPr lvl="1"/>
            <a:r>
              <a:rPr lang="en-US" altLang="en-US" sz="2400" dirty="0"/>
              <a:t>Task assigned to child is no longer required</a:t>
            </a:r>
          </a:p>
          <a:p>
            <a:pPr lvl="1"/>
            <a:r>
              <a:rPr lang="en-US" altLang="en-US" sz="2400" dirty="0"/>
              <a:t>The parent is exiting, and the operating systems does not allow  a child to continue if its parent terminates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 xmlns:a16="http://schemas.microsoft.com/office/drawing/2014/main" id="{30622719-68BE-4BB0-B168-1A3AE8D09602}"/>
              </a:ext>
            </a:extLst>
          </p:cNvPr>
          <p:cNvSpPr>
            <a:spLocks noGrp="1" noChangeArrowheads="1"/>
          </p:cNvSpPr>
          <p:nvPr>
            <p:ph type="title"/>
          </p:nvPr>
        </p:nvSpPr>
        <p:spPr>
          <a:xfrm>
            <a:off x="1965334" y="138355"/>
            <a:ext cx="7680960" cy="537845"/>
          </a:xfrm>
        </p:spPr>
        <p:txBody>
          <a:bodyPr/>
          <a:lstStyle/>
          <a:p>
            <a:pPr eaLnBrk="1" hangingPunct="1"/>
            <a:r>
              <a:rPr lang="en-US" altLang="en-US" dirty="0"/>
              <a:t>Process Termination</a:t>
            </a:r>
          </a:p>
        </p:txBody>
      </p:sp>
      <p:sp>
        <p:nvSpPr>
          <p:cNvPr id="54275" name="Rectangle 3">
            <a:extLst>
              <a:ext uri="{FF2B5EF4-FFF2-40B4-BE49-F238E27FC236}">
                <a16:creationId xmlns="" xmlns:a16="http://schemas.microsoft.com/office/drawing/2014/main" id="{C7E8DAD2-CD54-4141-B861-1A2932EF060A}"/>
              </a:ext>
            </a:extLst>
          </p:cNvPr>
          <p:cNvSpPr>
            <a:spLocks noGrp="1" noChangeArrowheads="1"/>
          </p:cNvSpPr>
          <p:nvPr>
            <p:ph type="body" idx="1"/>
          </p:nvPr>
        </p:nvSpPr>
        <p:spPr>
          <a:xfrm>
            <a:off x="1188720" y="817005"/>
            <a:ext cx="8706842" cy="4467909"/>
          </a:xfrm>
        </p:spPr>
        <p:txBody>
          <a:bodyPr/>
          <a:lstStyle/>
          <a:p>
            <a:pPr marL="426705" lvl="1" indent="0">
              <a:buNone/>
            </a:pPr>
            <a:endParaRPr lang="en-US" altLang="en-US" sz="747" dirty="0"/>
          </a:p>
          <a:p>
            <a:r>
              <a:rPr lang="en-US" altLang="en-US" dirty="0"/>
              <a:t>Some operating systems do not allow child to </a:t>
            </a:r>
            <a:r>
              <a:rPr lang="en-US" altLang="en-US" dirty="0" smtClean="0"/>
              <a:t>exist </a:t>
            </a:r>
            <a:r>
              <a:rPr lang="en-US" altLang="en-US" dirty="0"/>
              <a:t>if its parent has terminated.  If a process terminates, then all its children must also be terminated.</a:t>
            </a:r>
          </a:p>
          <a:p>
            <a:pPr lvl="1"/>
            <a:r>
              <a:rPr lang="en-US" altLang="en-US" b="1" dirty="0"/>
              <a:t>cascading termination.  </a:t>
            </a:r>
            <a:r>
              <a:rPr lang="en-US" altLang="en-US" dirty="0"/>
              <a:t>All children, grandchildren, etc.,  are  terminated.</a:t>
            </a:r>
            <a:endParaRPr lang="en-US" altLang="en-US" b="1" dirty="0"/>
          </a:p>
          <a:p>
            <a:pPr lvl="1"/>
            <a:r>
              <a:rPr lang="en-US" altLang="en-US" dirty="0"/>
              <a:t>The termination is initiated by the operating system.</a:t>
            </a:r>
            <a:endParaRPr lang="en-US" altLang="en-US" b="1" dirty="0"/>
          </a:p>
          <a:p>
            <a:r>
              <a:rPr lang="en-US" altLang="en-US" dirty="0"/>
              <a:t>The parent process may wait for termination of a child process by using the </a:t>
            </a:r>
            <a:r>
              <a:rPr lang="en-US" altLang="en-US" sz="1867" b="1" dirty="0">
                <a:solidFill>
                  <a:srgbClr val="000000"/>
                </a:solidFill>
                <a:latin typeface="Courier New" panose="02070309020205020404" pitchFamily="49" charset="0"/>
              </a:rPr>
              <a:t>wait()</a:t>
            </a:r>
            <a:r>
              <a:rPr lang="en-US" altLang="en-US" dirty="0"/>
              <a:t>system call</a:t>
            </a:r>
            <a:r>
              <a:rPr lang="en-US" altLang="en-US" b="1" dirty="0">
                <a:solidFill>
                  <a:srgbClr val="000000"/>
                </a:solidFill>
                <a:latin typeface="Courier New" panose="02070309020205020404" pitchFamily="49" charset="0"/>
              </a:rPr>
              <a:t>. </a:t>
            </a:r>
            <a:r>
              <a:rPr lang="en-US" altLang="en-US" dirty="0"/>
              <a:t>The call returns status information and the pid of the terminated process</a:t>
            </a: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pid = wait(&amp;status); </a:t>
            </a:r>
            <a:endParaRPr lang="en-US" altLang="en-US" b="1" dirty="0" smtClean="0">
              <a:solidFill>
                <a:srgbClr val="000000"/>
              </a:solidFill>
              <a:latin typeface="Courier New" panose="02070309020205020404" pitchFamily="49" charset="0"/>
            </a:endParaRPr>
          </a:p>
          <a:p>
            <a:pPr algn="just"/>
            <a:r>
              <a:rPr lang="en-US" dirty="0"/>
              <a:t>When a process terminates, its resources are </a:t>
            </a:r>
            <a:r>
              <a:rPr lang="en-US" dirty="0" err="1"/>
              <a:t>deallocated</a:t>
            </a:r>
            <a:r>
              <a:rPr lang="en-US" dirty="0"/>
              <a:t> by the OS , but its entry in the process table must remain there until the parent calls wait - </a:t>
            </a:r>
            <a:r>
              <a:rPr lang="en-US" b="1" u="sng" dirty="0"/>
              <a:t>zombie </a:t>
            </a:r>
            <a:r>
              <a:rPr lang="en-US" b="1" u="sng" dirty="0" smtClean="0"/>
              <a:t>process - </a:t>
            </a:r>
            <a:r>
              <a:rPr lang="en-US" altLang="en-US" dirty="0"/>
              <a:t>no parent waiting (did not invoke </a:t>
            </a:r>
            <a:r>
              <a:rPr lang="en-US" altLang="en-US" sz="1867" b="1" dirty="0">
                <a:solidFill>
                  <a:srgbClr val="000000"/>
                </a:solidFill>
                <a:latin typeface="Courier New" panose="02070309020205020404" pitchFamily="49" charset="0"/>
              </a:rPr>
              <a:t>wait()</a:t>
            </a:r>
            <a:r>
              <a:rPr lang="en-US" altLang="en-US" dirty="0"/>
              <a:t>) process </a:t>
            </a:r>
            <a:endParaRPr lang="en-US" b="1" u="sng" dirty="0"/>
          </a:p>
          <a:p>
            <a:pPr algn="just"/>
            <a:r>
              <a:rPr lang="en-US" dirty="0"/>
              <a:t>If a parent did not invoke wait() and instead terminated – </a:t>
            </a:r>
            <a:r>
              <a:rPr lang="en-US" b="1" dirty="0"/>
              <a:t>orphan </a:t>
            </a:r>
            <a:r>
              <a:rPr lang="en-US" dirty="0"/>
              <a:t>child </a:t>
            </a:r>
            <a:r>
              <a:rPr lang="en-US" dirty="0" smtClean="0"/>
              <a:t>processes</a:t>
            </a:r>
            <a:endParaRPr lang="en-US" altLang="en-US" b="1" dirty="0">
              <a:solidFill>
                <a:srgbClr val="000000"/>
              </a:solidFill>
              <a:latin typeface="Courier New" panose="02070309020205020404" pitchFamily="49"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 xmlns:a16="http://schemas.microsoft.com/office/drawing/2014/main" id="{CCF9DC54-118C-447A-A3AB-7C2E989968AC}"/>
              </a:ext>
            </a:extLst>
          </p:cNvPr>
          <p:cNvSpPr>
            <a:spLocks noGrp="1" noChangeArrowheads="1"/>
          </p:cNvSpPr>
          <p:nvPr>
            <p:ph type="title"/>
          </p:nvPr>
        </p:nvSpPr>
        <p:spPr>
          <a:xfrm>
            <a:off x="2107589" y="702668"/>
            <a:ext cx="7227570" cy="537845"/>
          </a:xfrm>
        </p:spPr>
        <p:txBody>
          <a:bodyPr/>
          <a:lstStyle/>
          <a:p>
            <a:r>
              <a:rPr lang="en-US" altLang="en-US" sz="4000" dirty="0"/>
              <a:t>Android Process Importance Hierarchy</a:t>
            </a:r>
          </a:p>
        </p:txBody>
      </p:sp>
      <p:sp>
        <p:nvSpPr>
          <p:cNvPr id="56323" name="Content Placeholder 2">
            <a:extLst>
              <a:ext uri="{FF2B5EF4-FFF2-40B4-BE49-F238E27FC236}">
                <a16:creationId xmlns="" xmlns:a16="http://schemas.microsoft.com/office/drawing/2014/main" id="{8675C949-6A9A-4638-902C-843874920EE2}"/>
              </a:ext>
            </a:extLst>
          </p:cNvPr>
          <p:cNvSpPr>
            <a:spLocks noGrp="1" noChangeArrowheads="1"/>
          </p:cNvSpPr>
          <p:nvPr>
            <p:ph idx="1"/>
          </p:nvPr>
        </p:nvSpPr>
        <p:spPr>
          <a:xfrm>
            <a:off x="1326124" y="1240513"/>
            <a:ext cx="8569438" cy="4228677"/>
          </a:xfrm>
        </p:spPr>
        <p:txBody>
          <a:bodyPr/>
          <a:lstStyle/>
          <a:p>
            <a:r>
              <a:rPr lang="en-US" altLang="en-US" sz="2400" dirty="0"/>
              <a:t>Mobile operating systems often have to terminate processes to reclaim system resources such as memory. From </a:t>
            </a:r>
            <a:r>
              <a:rPr lang="en-US" altLang="en-US" sz="2400" b="1" dirty="0"/>
              <a:t>most</a:t>
            </a:r>
            <a:r>
              <a:rPr lang="en-US" altLang="en-US" sz="2400" dirty="0"/>
              <a:t> to </a:t>
            </a:r>
            <a:r>
              <a:rPr lang="en-US" altLang="en-US" sz="2400" b="1" dirty="0"/>
              <a:t>least</a:t>
            </a:r>
            <a:r>
              <a:rPr lang="en-US" altLang="en-US" sz="2400" dirty="0"/>
              <a:t> important:</a:t>
            </a:r>
          </a:p>
          <a:p>
            <a:pPr lvl="1"/>
            <a:r>
              <a:rPr lang="en-US" altLang="en-US" sz="2400" dirty="0"/>
              <a:t>Foreground process</a:t>
            </a:r>
          </a:p>
          <a:p>
            <a:pPr lvl="1"/>
            <a:r>
              <a:rPr lang="en-US" altLang="en-US" sz="2400" dirty="0"/>
              <a:t>Visible process</a:t>
            </a:r>
          </a:p>
          <a:p>
            <a:pPr lvl="1"/>
            <a:r>
              <a:rPr lang="en-US" altLang="en-US" sz="2400" dirty="0"/>
              <a:t>Service process</a:t>
            </a:r>
          </a:p>
          <a:p>
            <a:pPr lvl="1"/>
            <a:r>
              <a:rPr lang="en-US" altLang="en-US" sz="2400" dirty="0"/>
              <a:t>Background process</a:t>
            </a:r>
          </a:p>
          <a:p>
            <a:pPr lvl="1"/>
            <a:r>
              <a:rPr lang="en-US" altLang="en-US" sz="2400" dirty="0"/>
              <a:t>Empty process</a:t>
            </a:r>
          </a:p>
          <a:p>
            <a:r>
              <a:rPr lang="en-US" altLang="en-US" sz="2400" dirty="0"/>
              <a:t>Android will begin terminating processes that are least important.</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 xmlns:a16="http://schemas.microsoft.com/office/drawing/2014/main" id="{D6E94F8E-122F-4FED-9B3D-FD01E2845895}"/>
              </a:ext>
            </a:extLst>
          </p:cNvPr>
          <p:cNvSpPr>
            <a:spLocks noGrp="1" noChangeArrowheads="1"/>
          </p:cNvSpPr>
          <p:nvPr>
            <p:ph type="title"/>
          </p:nvPr>
        </p:nvSpPr>
        <p:spPr>
          <a:xfrm>
            <a:off x="1871665" y="732941"/>
            <a:ext cx="7464637" cy="537845"/>
          </a:xfrm>
        </p:spPr>
        <p:txBody>
          <a:bodyPr/>
          <a:lstStyle/>
          <a:p>
            <a:r>
              <a:rPr lang="en-US" altLang="en-US" sz="4000" dirty="0" err="1"/>
              <a:t>Multiprocess</a:t>
            </a:r>
            <a:r>
              <a:rPr lang="en-US" altLang="en-US" sz="4000" dirty="0"/>
              <a:t> Architecture – Chrome Browser</a:t>
            </a:r>
          </a:p>
        </p:txBody>
      </p:sp>
      <p:sp>
        <p:nvSpPr>
          <p:cNvPr id="57347" name="Content Placeholder 2">
            <a:extLst>
              <a:ext uri="{FF2B5EF4-FFF2-40B4-BE49-F238E27FC236}">
                <a16:creationId xmlns="" xmlns:a16="http://schemas.microsoft.com/office/drawing/2014/main" id="{360D7C25-6ED1-40E0-9C1E-876BC3EC89DC}"/>
              </a:ext>
            </a:extLst>
          </p:cNvPr>
          <p:cNvSpPr>
            <a:spLocks noGrp="1" noChangeArrowheads="1"/>
          </p:cNvSpPr>
          <p:nvPr>
            <p:ph idx="1"/>
          </p:nvPr>
        </p:nvSpPr>
        <p:spPr>
          <a:xfrm>
            <a:off x="1523577" y="1001864"/>
            <a:ext cx="7285355" cy="4180169"/>
          </a:xfrm>
        </p:spPr>
        <p:txBody>
          <a:bodyPr/>
          <a:lstStyle/>
          <a:p>
            <a:r>
              <a:rPr lang="en-US" altLang="en-US" dirty="0"/>
              <a:t>Many web browsers ran as single process (some still do)</a:t>
            </a:r>
          </a:p>
          <a:p>
            <a:pPr lvl="1"/>
            <a:r>
              <a:rPr lang="en-US" altLang="en-US" dirty="0"/>
              <a:t>If one web site causes trouble, entire browser can hang or crash</a:t>
            </a:r>
          </a:p>
          <a:p>
            <a:r>
              <a:rPr lang="en-US" altLang="en-US" dirty="0"/>
              <a:t>Google Chrome Browser is </a:t>
            </a:r>
            <a:r>
              <a:rPr lang="en-US" altLang="en-US" dirty="0" err="1"/>
              <a:t>multiprocess</a:t>
            </a:r>
            <a:r>
              <a:rPr lang="en-US" altLang="en-US" dirty="0"/>
              <a:t> with 3 different types of processes: </a:t>
            </a:r>
          </a:p>
          <a:p>
            <a:pPr lvl="1"/>
            <a:r>
              <a:rPr lang="en-US" altLang="en-US" b="1" dirty="0">
                <a:solidFill>
                  <a:srgbClr val="006699"/>
                </a:solidFill>
                <a:latin typeface="+mj-lt"/>
              </a:rPr>
              <a:t>Browser</a:t>
            </a:r>
            <a:r>
              <a:rPr lang="en-US" altLang="en-US" dirty="0"/>
              <a:t> process manages user interface, disk and network I/O</a:t>
            </a:r>
          </a:p>
          <a:p>
            <a:pPr lvl="1"/>
            <a:r>
              <a:rPr lang="en-US" altLang="en-US" b="1" dirty="0">
                <a:solidFill>
                  <a:srgbClr val="006699"/>
                </a:solidFill>
                <a:latin typeface="+mj-lt"/>
              </a:rPr>
              <a:t>Renderer</a:t>
            </a:r>
            <a:r>
              <a:rPr lang="en-US" altLang="en-US" dirty="0"/>
              <a:t> process renders web pages, deals with HTML, </a:t>
            </a:r>
            <a:r>
              <a:rPr lang="en-US" altLang="en-US" dirty="0" err="1"/>
              <a:t>Javascript</a:t>
            </a:r>
            <a:r>
              <a:rPr lang="en-US" altLang="en-US" dirty="0"/>
              <a:t>. A new renderer created for each website opened</a:t>
            </a:r>
          </a:p>
          <a:p>
            <a:pPr lvl="2"/>
            <a:r>
              <a:rPr lang="en-US" altLang="en-US" dirty="0"/>
              <a:t>Runs in </a:t>
            </a:r>
            <a:r>
              <a:rPr lang="en-US" altLang="en-US" b="1" dirty="0">
                <a:solidFill>
                  <a:srgbClr val="006699"/>
                </a:solidFill>
                <a:latin typeface="+mj-lt"/>
              </a:rPr>
              <a:t>sandbox</a:t>
            </a:r>
            <a:r>
              <a:rPr lang="en-US" altLang="en-US" dirty="0"/>
              <a:t> restricting disk and network I/O, minimizing effect of security exploits</a:t>
            </a:r>
          </a:p>
          <a:p>
            <a:pPr lvl="1"/>
            <a:r>
              <a:rPr lang="en-US" altLang="en-US" b="1" dirty="0">
                <a:solidFill>
                  <a:srgbClr val="006699"/>
                </a:solidFill>
                <a:latin typeface="+mj-lt"/>
              </a:rPr>
              <a:t>Plug-in</a:t>
            </a:r>
            <a:r>
              <a:rPr lang="en-US" altLang="en-US" b="1" dirty="0">
                <a:solidFill>
                  <a:srgbClr val="3366FF"/>
                </a:solidFill>
              </a:rPr>
              <a:t> </a:t>
            </a:r>
            <a:r>
              <a:rPr lang="en-US" altLang="en-US" dirty="0"/>
              <a:t>process for each type of plug-in</a:t>
            </a:r>
          </a:p>
          <a:p>
            <a:pPr lvl="1"/>
            <a:endParaRPr lang="en-US" altLang="en-US" dirty="0"/>
          </a:p>
          <a:p>
            <a:pPr lvl="1"/>
            <a:endParaRPr lang="en-US" altLang="en-US" dirty="0"/>
          </a:p>
          <a:p>
            <a:pPr lvl="1"/>
            <a:endParaRPr lang="en-US" altLang="en-US" dirty="0"/>
          </a:p>
        </p:txBody>
      </p:sp>
      <p:pic>
        <p:nvPicPr>
          <p:cNvPr id="57348" name="Picture 1">
            <a:extLst>
              <a:ext uri="{FF2B5EF4-FFF2-40B4-BE49-F238E27FC236}">
                <a16:creationId xmlns="" xmlns:a16="http://schemas.microsoft.com/office/drawing/2014/main" id="{FC10B725-AB13-417A-BEE0-FCE2190A3E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6258" y="5218430"/>
            <a:ext cx="5859992" cy="118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 xmlns:a16="http://schemas.microsoft.com/office/drawing/2014/main" id="{09D0E5E8-A027-43B0-871E-ED73DF85B2CC}"/>
              </a:ext>
            </a:extLst>
          </p:cNvPr>
          <p:cNvSpPr>
            <a:spLocks noGrp="1" noChangeArrowheads="1"/>
          </p:cNvSpPr>
          <p:nvPr>
            <p:ph type="title"/>
          </p:nvPr>
        </p:nvSpPr>
        <p:spPr>
          <a:xfrm>
            <a:off x="2197973" y="219525"/>
            <a:ext cx="6986058" cy="537845"/>
          </a:xfrm>
        </p:spPr>
        <p:txBody>
          <a:bodyPr/>
          <a:lstStyle/>
          <a:p>
            <a:r>
              <a:rPr lang="en-US" altLang="en-US" sz="4000" dirty="0"/>
              <a:t>Interprocess Communication</a:t>
            </a:r>
          </a:p>
        </p:txBody>
      </p:sp>
      <p:sp>
        <p:nvSpPr>
          <p:cNvPr id="59395" name="Content Placeholder 2">
            <a:extLst>
              <a:ext uri="{FF2B5EF4-FFF2-40B4-BE49-F238E27FC236}">
                <a16:creationId xmlns="" xmlns:a16="http://schemas.microsoft.com/office/drawing/2014/main" id="{2EF26BE1-FCB0-440F-8834-E9B667D36DB4}"/>
              </a:ext>
            </a:extLst>
          </p:cNvPr>
          <p:cNvSpPr>
            <a:spLocks noGrp="1" noChangeArrowheads="1"/>
          </p:cNvSpPr>
          <p:nvPr>
            <p:ph idx="1"/>
          </p:nvPr>
        </p:nvSpPr>
        <p:spPr>
          <a:xfrm>
            <a:off x="1208434" y="757370"/>
            <a:ext cx="8849966" cy="4228677"/>
          </a:xfrm>
        </p:spPr>
        <p:txBody>
          <a:bodyPr/>
          <a:lstStyle/>
          <a:p>
            <a:r>
              <a:rPr lang="en-US" altLang="en-US" sz="2400" dirty="0"/>
              <a:t>Processes within a system may be </a:t>
            </a:r>
            <a:r>
              <a:rPr lang="en-US" altLang="en-US" sz="2400" b="1" i="1" dirty="0"/>
              <a:t>independent</a:t>
            </a:r>
            <a:r>
              <a:rPr lang="en-US" altLang="en-US" sz="2400" b="1" dirty="0"/>
              <a:t> </a:t>
            </a:r>
            <a:r>
              <a:rPr lang="en-US" altLang="en-US" sz="2400" dirty="0"/>
              <a:t>or </a:t>
            </a:r>
            <a:r>
              <a:rPr lang="en-US" altLang="en-US" sz="2400" b="1" i="1" dirty="0"/>
              <a:t>cooperating</a:t>
            </a:r>
          </a:p>
          <a:p>
            <a:r>
              <a:rPr lang="en-US" altLang="en-US" sz="2400" dirty="0"/>
              <a:t>Cooperating process can affect or be affected by other processes, including sharing data</a:t>
            </a:r>
          </a:p>
          <a:p>
            <a:r>
              <a:rPr lang="en-US" altLang="en-US" sz="2400" dirty="0"/>
              <a:t>Reasons for cooperating processes:</a:t>
            </a:r>
          </a:p>
          <a:p>
            <a:pPr lvl="1"/>
            <a:r>
              <a:rPr lang="en-US" altLang="en-US" sz="2400" dirty="0"/>
              <a:t>Information sharing</a:t>
            </a:r>
          </a:p>
          <a:p>
            <a:pPr lvl="1"/>
            <a:r>
              <a:rPr lang="en-US" altLang="en-US" sz="2400" dirty="0"/>
              <a:t>Computation speedup</a:t>
            </a:r>
          </a:p>
          <a:p>
            <a:pPr lvl="1"/>
            <a:r>
              <a:rPr lang="en-US" altLang="en-US" sz="2400" dirty="0"/>
              <a:t>Modularity</a:t>
            </a:r>
          </a:p>
          <a:p>
            <a:pPr lvl="1"/>
            <a:r>
              <a:rPr lang="en-US" altLang="en-US" sz="2400" dirty="0"/>
              <a:t>Convenience	</a:t>
            </a:r>
          </a:p>
          <a:p>
            <a:r>
              <a:rPr lang="en-US" altLang="en-US" sz="2400" dirty="0"/>
              <a:t>Cooperating processes need </a:t>
            </a:r>
            <a:r>
              <a:rPr lang="en-US" altLang="en-US" sz="2400" b="1" dirty="0">
                <a:solidFill>
                  <a:srgbClr val="006699"/>
                </a:solidFill>
                <a:latin typeface="+mj-lt"/>
              </a:rPr>
              <a:t>interprocess</a:t>
            </a:r>
            <a:r>
              <a:rPr lang="en-US" altLang="en-US" sz="2400" b="1" dirty="0">
                <a:solidFill>
                  <a:srgbClr val="3366FF"/>
                </a:solidFill>
              </a:rPr>
              <a:t> </a:t>
            </a:r>
            <a:r>
              <a:rPr lang="en-US" altLang="en-US" sz="2400" b="1" dirty="0">
                <a:solidFill>
                  <a:srgbClr val="006699"/>
                </a:solidFill>
                <a:latin typeface="+mj-lt"/>
              </a:rPr>
              <a:t>communication</a:t>
            </a:r>
            <a:r>
              <a:rPr lang="en-US" altLang="en-US" sz="2400" b="1" dirty="0">
                <a:solidFill>
                  <a:srgbClr val="3366FF"/>
                </a:solidFill>
              </a:rPr>
              <a:t> </a:t>
            </a:r>
            <a:r>
              <a:rPr lang="en-US" altLang="en-US" sz="2400" dirty="0"/>
              <a:t>(</a:t>
            </a:r>
            <a:r>
              <a:rPr lang="en-US" altLang="en-US" sz="2400" b="1" dirty="0">
                <a:solidFill>
                  <a:srgbClr val="006699"/>
                </a:solidFill>
                <a:latin typeface="+mj-lt"/>
              </a:rPr>
              <a:t>IPC</a:t>
            </a:r>
            <a:r>
              <a:rPr lang="en-US" altLang="en-US" sz="2400" dirty="0"/>
              <a:t>)</a:t>
            </a:r>
          </a:p>
          <a:p>
            <a:r>
              <a:rPr lang="en-US" altLang="en-US" sz="2400" dirty="0"/>
              <a:t>Two models of IPC</a:t>
            </a:r>
          </a:p>
          <a:p>
            <a:pPr lvl="1"/>
            <a:r>
              <a:rPr lang="en-US" altLang="en-US" sz="2400" b="1" dirty="0">
                <a:solidFill>
                  <a:srgbClr val="006699"/>
                </a:solidFill>
                <a:latin typeface="+mj-lt"/>
              </a:rPr>
              <a:t>Shared</a:t>
            </a:r>
            <a:r>
              <a:rPr lang="en-US" altLang="en-US" sz="2400" b="1" dirty="0">
                <a:solidFill>
                  <a:srgbClr val="3366FF"/>
                </a:solidFill>
              </a:rPr>
              <a:t> </a:t>
            </a:r>
            <a:r>
              <a:rPr lang="en-US" altLang="en-US" sz="2400" b="1" dirty="0">
                <a:solidFill>
                  <a:srgbClr val="006699"/>
                </a:solidFill>
                <a:latin typeface="+mj-lt"/>
              </a:rPr>
              <a:t>memory</a:t>
            </a:r>
          </a:p>
          <a:p>
            <a:pPr lvl="1"/>
            <a:r>
              <a:rPr lang="en-US" altLang="en-US" sz="2400" b="1" dirty="0">
                <a:solidFill>
                  <a:srgbClr val="006699"/>
                </a:solidFill>
                <a:latin typeface="+mj-lt"/>
              </a:rPr>
              <a:t>Message passing</a:t>
            </a:r>
          </a:p>
          <a:p>
            <a:pPr lvl="1"/>
            <a:endParaRPr lang="en-US" altLang="en-US" sz="24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058400" cy="838200"/>
          </a:xfrm>
        </p:spPr>
        <p:txBody>
          <a:bodyPr/>
          <a:lstStyle/>
          <a:p>
            <a:r>
              <a:rPr lang="en-US" dirty="0" smtClean="0"/>
              <a:t>Unit II</a:t>
            </a:r>
            <a:endParaRPr lang="en-US" dirty="0"/>
          </a:p>
        </p:txBody>
      </p:sp>
      <p:sp>
        <p:nvSpPr>
          <p:cNvPr id="3" name="Content Placeholder 2"/>
          <p:cNvSpPr>
            <a:spLocks noGrp="1"/>
          </p:cNvSpPr>
          <p:nvPr>
            <p:ph idx="1"/>
          </p:nvPr>
        </p:nvSpPr>
        <p:spPr/>
        <p:txBody>
          <a:bodyPr anchor="ctr"/>
          <a:lstStyle/>
          <a:p>
            <a:pPr algn="just"/>
            <a:r>
              <a:rPr lang="en-US" sz="3600" b="1" dirty="0"/>
              <a:t>Process Management:: </a:t>
            </a: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Process Concept</a:t>
            </a:r>
            <a:r>
              <a:rPr lang="en-US" sz="2400" dirty="0" smtClean="0"/>
              <a:t>, </a:t>
            </a: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Process Scheduling,</a:t>
            </a:r>
            <a:r>
              <a:rPr lang="en-US" sz="2400" dirty="0" smtClean="0"/>
              <a:t> Operations on Processes, </a:t>
            </a:r>
            <a:r>
              <a:rPr lang="en-US" sz="2400" dirty="0" err="1" smtClean="0"/>
              <a:t>Interprocess</a:t>
            </a:r>
            <a:r>
              <a:rPr lang="en-US" sz="2400" dirty="0" smtClean="0"/>
              <a:t> Communication – IPC in Shared Memory and Message Passing Systems. CPU Scheduling: Scheduling Criteria – Scheduling Algorithms. Multithreaded Programming: Threads Overview, Multicore Programming, Multithreading Models.</a:t>
            </a:r>
          </a:p>
          <a:p>
            <a:pPr algn="just"/>
            <a:endParaRPr lang="en-US" sz="2400" dirty="0"/>
          </a:p>
          <a:p>
            <a:pPr marL="139700" indent="0" algn="just">
              <a:buNone/>
            </a:pPr>
            <a:r>
              <a:rPr lang="en-US" sz="2400" dirty="0" smtClean="0">
                <a:solidFill>
                  <a:srgbClr val="FF0000"/>
                </a:solidFill>
              </a:rPr>
              <a:t>CO2: </a:t>
            </a:r>
            <a:r>
              <a:rPr lang="en-US" sz="2800" dirty="0">
                <a:solidFill>
                  <a:srgbClr val="FF0000"/>
                </a:solidFill>
              </a:rPr>
              <a:t>make use of process management strategies for scheduling processes</a:t>
            </a:r>
          </a:p>
        </p:txBody>
      </p:sp>
      <p:sp>
        <p:nvSpPr>
          <p:cNvPr id="4" name="Slide Number Placeholder 3"/>
          <p:cNvSpPr>
            <a:spLocks noGrp="1"/>
          </p:cNvSpPr>
          <p:nvPr>
            <p:ph type="sldNum" sz="quarter" idx="4294967295"/>
          </p:nvPr>
        </p:nvSpPr>
        <p:spPr>
          <a:xfrm>
            <a:off x="9304020" y="5831840"/>
            <a:ext cx="754380" cy="568960"/>
          </a:xfrm>
          <a:prstGeom prst="ellipse">
            <a:avLst/>
          </a:prstGeom>
        </p:spPr>
        <p:txBody>
          <a:bodyPr/>
          <a:lstStyle/>
          <a:p>
            <a:fld id="{05B87AD5-00B7-48EA-9BEB-8C98CC8860F8}" type="slidenum">
              <a:rPr lang="en-US" altLang="en-US" smtClean="0"/>
              <a:pPr/>
              <a:t>3</a:t>
            </a:fld>
            <a:endParaRPr lang="en-US"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Interprocess</a:t>
            </a:r>
            <a:r>
              <a:rPr lang="en-US" dirty="0" smtClean="0"/>
              <a:t> Communication</a:t>
            </a:r>
            <a:endParaRPr lang="en-US" dirty="0"/>
          </a:p>
        </p:txBody>
      </p:sp>
      <p:sp>
        <p:nvSpPr>
          <p:cNvPr id="3" name="Content Placeholder 2"/>
          <p:cNvSpPr>
            <a:spLocks noGrp="1"/>
          </p:cNvSpPr>
          <p:nvPr>
            <p:ph idx="1"/>
          </p:nvPr>
        </p:nvSpPr>
        <p:spPr/>
        <p:txBody>
          <a:bodyPr/>
          <a:lstStyle/>
          <a:p>
            <a:pPr algn="just"/>
            <a:r>
              <a:rPr lang="en-US" sz="2000" dirty="0" smtClean="0">
                <a:latin typeface="Century Gothic" pitchFamily="34" charset="0"/>
              </a:rPr>
              <a:t>Processes executing concurrently in OS may be either </a:t>
            </a:r>
            <a:r>
              <a:rPr lang="en-US" sz="2000" u="sng" dirty="0" smtClean="0">
                <a:latin typeface="Century Gothic" pitchFamily="34" charset="0"/>
              </a:rPr>
              <a:t>independent processes or cooperating processes</a:t>
            </a:r>
            <a:r>
              <a:rPr lang="en-US" sz="2000" dirty="0" smtClean="0">
                <a:latin typeface="Century Gothic" pitchFamily="34" charset="0"/>
              </a:rPr>
              <a:t>. </a:t>
            </a:r>
          </a:p>
          <a:p>
            <a:pPr algn="just"/>
            <a:r>
              <a:rPr lang="en-US" sz="2000" dirty="0" smtClean="0">
                <a:latin typeface="Century Gothic" pitchFamily="34" charset="0"/>
              </a:rPr>
              <a:t>A process is </a:t>
            </a:r>
            <a:r>
              <a:rPr lang="en-US" sz="2000" i="1" dirty="0" smtClean="0">
                <a:solidFill>
                  <a:srgbClr val="FF0000"/>
                </a:solidFill>
                <a:latin typeface="Century Gothic" pitchFamily="34" charset="0"/>
              </a:rPr>
              <a:t>independent if it does not share data </a:t>
            </a:r>
            <a:r>
              <a:rPr lang="en-US" sz="2000" dirty="0" smtClean="0">
                <a:latin typeface="Century Gothic" pitchFamily="34" charset="0"/>
              </a:rPr>
              <a:t>with other processes</a:t>
            </a:r>
          </a:p>
          <a:p>
            <a:pPr algn="just"/>
            <a:r>
              <a:rPr lang="en-US" sz="2000" dirty="0" smtClean="0">
                <a:latin typeface="Century Gothic" pitchFamily="34" charset="0"/>
              </a:rPr>
              <a:t>A process is </a:t>
            </a:r>
            <a:r>
              <a:rPr lang="en-US" sz="2000" i="1" dirty="0" smtClean="0">
                <a:latin typeface="Century Gothic" pitchFamily="34" charset="0"/>
              </a:rPr>
              <a:t>cooperating if it can affect or be affected </a:t>
            </a:r>
            <a:r>
              <a:rPr lang="en-US" sz="2000" dirty="0" smtClean="0">
                <a:latin typeface="Century Gothic" pitchFamily="34" charset="0"/>
              </a:rPr>
              <a:t>by the other processes. Clearly, </a:t>
            </a:r>
            <a:r>
              <a:rPr lang="en-US" sz="2000" i="1" dirty="0" smtClean="0">
                <a:solidFill>
                  <a:srgbClr val="FF0000"/>
                </a:solidFill>
                <a:latin typeface="Century Gothic" pitchFamily="34" charset="0"/>
              </a:rPr>
              <a:t>any process that shares data with other processes </a:t>
            </a:r>
            <a:r>
              <a:rPr lang="en-US" sz="2000" dirty="0" smtClean="0">
                <a:latin typeface="Century Gothic" pitchFamily="34" charset="0"/>
              </a:rPr>
              <a:t>is a cooperating process</a:t>
            </a:r>
          </a:p>
          <a:p>
            <a:pPr algn="just"/>
            <a:r>
              <a:rPr lang="en-US" sz="2000" dirty="0" smtClean="0">
                <a:latin typeface="Century Gothic" pitchFamily="34" charset="0"/>
              </a:rPr>
              <a:t>Reasons for supporting cooperative process:</a:t>
            </a:r>
          </a:p>
          <a:p>
            <a:pPr lvl="1" algn="just"/>
            <a:r>
              <a:rPr lang="en-US" sz="1800" b="1" dirty="0" smtClean="0">
                <a:latin typeface="Century Gothic" pitchFamily="34" charset="0"/>
              </a:rPr>
              <a:t>Information sharing : </a:t>
            </a:r>
            <a:r>
              <a:rPr lang="en-US" sz="1600" dirty="0" smtClean="0">
                <a:latin typeface="Century Gothic" pitchFamily="34" charset="0"/>
                <a:ea typeface="+mn-ea"/>
                <a:cs typeface="+mn-cs"/>
              </a:rPr>
              <a:t>Since several applications  interested in the </a:t>
            </a:r>
            <a:r>
              <a:rPr lang="en-US" sz="1600" dirty="0" smtClean="0">
                <a:latin typeface="Century Gothic" pitchFamily="34" charset="0"/>
              </a:rPr>
              <a:t>same piece of information (for instance, copying and pasting), we must provide an environment to allow concurrent access to such information</a:t>
            </a:r>
            <a:r>
              <a:rPr lang="en-US" sz="1800" dirty="0" smtClean="0">
                <a:latin typeface="Century Gothic" pitchFamily="34" charset="0"/>
              </a:rPr>
              <a:t>.</a:t>
            </a:r>
          </a:p>
          <a:p>
            <a:pPr lvl="1" algn="just"/>
            <a:r>
              <a:rPr lang="en-US" sz="1800" b="1" dirty="0" smtClean="0">
                <a:latin typeface="Century Gothic" pitchFamily="34" charset="0"/>
              </a:rPr>
              <a:t>Computation speedup. </a:t>
            </a:r>
            <a:r>
              <a:rPr lang="en-US" sz="1600" dirty="0" smtClean="0">
                <a:latin typeface="Century Gothic" pitchFamily="34" charset="0"/>
              </a:rPr>
              <a:t>If we want a particular task to run faster, we must break it into subtasks, each of which will be executing in parallel in </a:t>
            </a:r>
            <a:r>
              <a:rPr lang="en-US" sz="1600" dirty="0" err="1" smtClean="0">
                <a:latin typeface="Century Gothic" pitchFamily="34" charset="0"/>
              </a:rPr>
              <a:t>multicore</a:t>
            </a:r>
            <a:r>
              <a:rPr lang="en-US" sz="1600" dirty="0" smtClean="0">
                <a:latin typeface="Century Gothic" pitchFamily="34" charset="0"/>
              </a:rPr>
              <a:t> environment</a:t>
            </a:r>
            <a:endParaRPr lang="en-US" sz="1800" dirty="0" smtClean="0">
              <a:latin typeface="Century Gothic" pitchFamily="34" charset="0"/>
            </a:endParaRPr>
          </a:p>
          <a:p>
            <a:pPr lvl="1" algn="just"/>
            <a:r>
              <a:rPr lang="en-US" sz="1800" b="1" dirty="0" smtClean="0">
                <a:latin typeface="Century Gothic" pitchFamily="34" charset="0"/>
              </a:rPr>
              <a:t>Modularity. </a:t>
            </a:r>
            <a:r>
              <a:rPr lang="en-US" sz="1600" dirty="0" smtClean="0">
                <a:latin typeface="Century Gothic" pitchFamily="34" charset="0"/>
              </a:rPr>
              <a:t>We may want to construct the system in a modular fashion, dividing the system functions into separate processes or threads</a:t>
            </a:r>
          </a:p>
        </p:txBody>
      </p:sp>
      <p:sp>
        <p:nvSpPr>
          <p:cNvPr id="4" name="Slide Number Placeholder 3"/>
          <p:cNvSpPr>
            <a:spLocks noGrp="1"/>
          </p:cNvSpPr>
          <p:nvPr>
            <p:ph type="sldNum" sz="quarter" idx="4294967295"/>
          </p:nvPr>
        </p:nvSpPr>
        <p:spPr>
          <a:xfrm>
            <a:off x="9304020" y="5831840"/>
            <a:ext cx="754380" cy="568960"/>
          </a:xfrm>
          <a:prstGeom prst="ellipse">
            <a:avLst/>
          </a:prstGeom>
        </p:spPr>
        <p:txBody>
          <a:bodyPr/>
          <a:lstStyle/>
          <a:p>
            <a:r>
              <a:rPr lang="en-US" altLang="en-US" smtClean="0"/>
              <a:t>  </a:t>
            </a:r>
            <a:fld id="{05B87AD5-00B7-48EA-9BEB-8C98CC8860F8}" type="slidenum">
              <a:rPr lang="en-US" altLang="en-US" smtClean="0"/>
              <a:pPr/>
              <a:t>30</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58400" cy="609600"/>
          </a:xfrm>
        </p:spPr>
        <p:txBody>
          <a:bodyPr/>
          <a:lstStyle/>
          <a:p>
            <a:r>
              <a:rPr lang="en-US" dirty="0" smtClean="0"/>
              <a:t>IPC models</a:t>
            </a:r>
            <a:endParaRPr lang="en-US" dirty="0"/>
          </a:p>
        </p:txBody>
      </p:sp>
      <p:sp>
        <p:nvSpPr>
          <p:cNvPr id="3" name="Content Placeholder 2"/>
          <p:cNvSpPr>
            <a:spLocks noGrp="1"/>
          </p:cNvSpPr>
          <p:nvPr>
            <p:ph idx="1"/>
          </p:nvPr>
        </p:nvSpPr>
        <p:spPr>
          <a:xfrm>
            <a:off x="823504" y="685074"/>
            <a:ext cx="8857706" cy="5181600"/>
          </a:xfrm>
        </p:spPr>
        <p:txBody>
          <a:bodyPr/>
          <a:lstStyle/>
          <a:p>
            <a:pPr algn="just"/>
            <a:r>
              <a:rPr lang="en-US" sz="2000" dirty="0" smtClean="0"/>
              <a:t>Cooperating processes require IPC</a:t>
            </a:r>
            <a:r>
              <a:rPr lang="en-US" sz="2000" b="1" dirty="0" smtClean="0"/>
              <a:t> </a:t>
            </a:r>
            <a:r>
              <a:rPr lang="en-US" sz="2000" dirty="0" smtClean="0"/>
              <a:t>mechanism that will allow them to exchange data— that is, send data to and receive data from each other. </a:t>
            </a:r>
          </a:p>
          <a:p>
            <a:pPr algn="just"/>
            <a:r>
              <a:rPr lang="en-US" sz="2000" dirty="0" smtClean="0"/>
              <a:t>Two fundamental models of IPC: </a:t>
            </a:r>
            <a:r>
              <a:rPr lang="en-US" sz="2000" u="sng" dirty="0" smtClean="0"/>
              <a:t> </a:t>
            </a:r>
            <a:r>
              <a:rPr lang="en-US" sz="2000" b="1" u="sng" dirty="0" smtClean="0"/>
              <a:t>shared memory and message passing</a:t>
            </a:r>
          </a:p>
          <a:p>
            <a:pPr algn="just"/>
            <a:r>
              <a:rPr lang="en-US" sz="2000" b="1" u="sng" dirty="0" smtClean="0">
                <a:solidFill>
                  <a:srgbClr val="FF0000"/>
                </a:solidFill>
              </a:rPr>
              <a:t>Shared-memory model: </a:t>
            </a:r>
          </a:p>
          <a:p>
            <a:pPr lvl="1" algn="just"/>
            <a:r>
              <a:rPr lang="en-US" sz="2000" dirty="0" smtClean="0"/>
              <a:t>A region of memory is shared by the cooperating processes. Processes can exchange information by reading and writing data to that region.</a:t>
            </a:r>
          </a:p>
          <a:p>
            <a:pPr lvl="1" algn="just"/>
            <a:r>
              <a:rPr lang="en-US" sz="2000" dirty="0" smtClean="0"/>
              <a:t>System call is required for shared memory creation, but for doing IPC intervention of OS is not needed – fast , suitable for large amount data</a:t>
            </a:r>
          </a:p>
          <a:p>
            <a:pPr lvl="1" algn="just"/>
            <a:r>
              <a:rPr lang="en-US" sz="2000" dirty="0" smtClean="0"/>
              <a:t>Need synchronization between the cooperating processes</a:t>
            </a:r>
          </a:p>
          <a:p>
            <a:pPr algn="just"/>
            <a:r>
              <a:rPr lang="en-US" sz="2000" b="1" u="sng" dirty="0" smtClean="0">
                <a:solidFill>
                  <a:srgbClr val="FF0000"/>
                </a:solidFill>
              </a:rPr>
              <a:t>Message-passing model:</a:t>
            </a:r>
          </a:p>
          <a:p>
            <a:pPr lvl="1" algn="just"/>
            <a:r>
              <a:rPr lang="en-US" sz="2000" dirty="0" smtClean="0"/>
              <a:t>Communication takes place by means of messages exchanged between the cooperating processes through kernel of OS</a:t>
            </a:r>
          </a:p>
          <a:p>
            <a:pPr lvl="1" algn="just"/>
            <a:r>
              <a:rPr lang="en-US" sz="2000" dirty="0" smtClean="0"/>
              <a:t>easier to implement –no conflicts arise</a:t>
            </a:r>
          </a:p>
          <a:p>
            <a:pPr lvl="1" algn="just"/>
            <a:r>
              <a:rPr lang="en-US" sz="2000" dirty="0" smtClean="0"/>
              <a:t>Implemented using system calls – need OS intervention- slow and suitable for small amount of data</a:t>
            </a:r>
          </a:p>
          <a:p>
            <a:pPr lvl="1" algn="just"/>
            <a:endParaRPr lang="en-US" sz="2000" dirty="0" smtClean="0"/>
          </a:p>
        </p:txBody>
      </p:sp>
      <p:sp>
        <p:nvSpPr>
          <p:cNvPr id="4" name="Slide Number Placeholder 3"/>
          <p:cNvSpPr>
            <a:spLocks noGrp="1"/>
          </p:cNvSpPr>
          <p:nvPr>
            <p:ph type="sldNum" sz="quarter" idx="4294967295"/>
          </p:nvPr>
        </p:nvSpPr>
        <p:spPr>
          <a:xfrm>
            <a:off x="9304020" y="5831840"/>
            <a:ext cx="754380" cy="568960"/>
          </a:xfrm>
          <a:prstGeom prst="ellipse">
            <a:avLst/>
          </a:prstGeom>
        </p:spPr>
        <p:txBody>
          <a:bodyPr/>
          <a:lstStyle/>
          <a:p>
            <a:r>
              <a:rPr lang="en-US" altLang="en-US" smtClean="0"/>
              <a:t>  </a:t>
            </a:r>
            <a:fld id="{05B87AD5-00B7-48EA-9BEB-8C98CC8860F8}" type="slidenum">
              <a:rPr lang="en-US" altLang="en-US" smtClean="0"/>
              <a:pPr/>
              <a:t>31</a:t>
            </a:fld>
            <a:endParaRPr lang="en-US"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 xmlns:a16="http://schemas.microsoft.com/office/drawing/2014/main" id="{D24006AF-9462-4FD7-8602-D757042B979A}"/>
              </a:ext>
            </a:extLst>
          </p:cNvPr>
          <p:cNvSpPr>
            <a:spLocks noGrp="1" noChangeArrowheads="1"/>
          </p:cNvSpPr>
          <p:nvPr>
            <p:ph type="title"/>
          </p:nvPr>
        </p:nvSpPr>
        <p:spPr>
          <a:xfrm>
            <a:off x="1764917" y="150731"/>
            <a:ext cx="7680960" cy="537845"/>
          </a:xfrm>
        </p:spPr>
        <p:txBody>
          <a:bodyPr/>
          <a:lstStyle/>
          <a:p>
            <a:pPr eaLnBrk="1" hangingPunct="1"/>
            <a:r>
              <a:rPr lang="en-US" altLang="en-US" sz="4000" dirty="0"/>
              <a:t>Communications Models </a:t>
            </a:r>
          </a:p>
        </p:txBody>
      </p:sp>
      <p:sp>
        <p:nvSpPr>
          <p:cNvPr id="61443" name="Rectangle 3">
            <a:extLst>
              <a:ext uri="{FF2B5EF4-FFF2-40B4-BE49-F238E27FC236}">
                <a16:creationId xmlns="" xmlns:a16="http://schemas.microsoft.com/office/drawing/2014/main" id="{00B4232E-A93C-4613-91D0-E8A0948B61F1}"/>
              </a:ext>
            </a:extLst>
          </p:cNvPr>
          <p:cNvSpPr>
            <a:spLocks noChangeArrowheads="1"/>
          </p:cNvSpPr>
          <p:nvPr/>
        </p:nvSpPr>
        <p:spPr bwMode="auto">
          <a:xfrm>
            <a:off x="2826729" y="1138407"/>
            <a:ext cx="5947410" cy="293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307" dirty="0">
                <a:solidFill>
                  <a:srgbClr val="000000"/>
                </a:solidFill>
                <a:latin typeface="Arial" panose="020B0604020202020204" pitchFamily="34" charset="0"/>
              </a:rPr>
              <a:t>(a) Shared memory.  		(b) Message passing. </a:t>
            </a:r>
            <a:r>
              <a:rPr kumimoji="0" lang="en-US" altLang="en-US" sz="1307" dirty="0">
                <a:latin typeface="Arial" panose="020B0604020202020204" pitchFamily="34" charset="0"/>
              </a:rPr>
              <a:t> </a:t>
            </a:r>
          </a:p>
        </p:txBody>
      </p:sp>
      <p:pic>
        <p:nvPicPr>
          <p:cNvPr id="61444" name="Picture 1">
            <a:extLst>
              <a:ext uri="{FF2B5EF4-FFF2-40B4-BE49-F238E27FC236}">
                <a16:creationId xmlns="" xmlns:a16="http://schemas.microsoft.com/office/drawing/2014/main" id="{3ED38AED-C0F5-4084-BE69-BF6EFD7FF5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7374" y="1881717"/>
            <a:ext cx="5830359" cy="3732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54273" y="-232410"/>
            <a:ext cx="9052560" cy="1066800"/>
          </a:xfrm>
        </p:spPr>
        <p:txBody>
          <a:bodyPr/>
          <a:lstStyle/>
          <a:p>
            <a:r>
              <a:rPr lang="en-US" dirty="0" smtClean="0"/>
              <a:t>IPC in Shared-Memory Systems</a:t>
            </a:r>
            <a:endParaRPr lang="en-US" dirty="0"/>
          </a:p>
        </p:txBody>
      </p:sp>
      <p:sp>
        <p:nvSpPr>
          <p:cNvPr id="4" name="Content Placeholder 3"/>
          <p:cNvSpPr>
            <a:spLocks noGrp="1"/>
          </p:cNvSpPr>
          <p:nvPr>
            <p:ph idx="1"/>
          </p:nvPr>
        </p:nvSpPr>
        <p:spPr>
          <a:xfrm>
            <a:off x="731520" y="1396093"/>
            <a:ext cx="9326880" cy="2514599"/>
          </a:xfrm>
        </p:spPr>
        <p:txBody>
          <a:bodyPr/>
          <a:lstStyle/>
          <a:p>
            <a:r>
              <a:rPr lang="en-US" sz="2400" dirty="0" smtClean="0"/>
              <a:t>Normally, OS prevents one process from accessing another process’s memory. Shared memory requires that two or more processes agree to remove this restriction. </a:t>
            </a:r>
          </a:p>
          <a:p>
            <a:r>
              <a:rPr lang="en-US" sz="2400" dirty="0" smtClean="0"/>
              <a:t>Processes exchange information by reading and writing data in the shared areas. The form of the data and the location are determined by them only </a:t>
            </a:r>
          </a:p>
          <a:p>
            <a:r>
              <a:rPr lang="en-US" sz="2400" dirty="0" smtClean="0"/>
              <a:t>The processes are responsible for ensuring that synchronization between them</a:t>
            </a:r>
          </a:p>
          <a:p>
            <a:pPr algn="ctr">
              <a:buNone/>
            </a:pPr>
            <a:endParaRPr lang="en-US" sz="2400" b="1" dirty="0" smtClean="0">
              <a:solidFill>
                <a:srgbClr val="FF0000"/>
              </a:solidFill>
            </a:endParaRPr>
          </a:p>
          <a:p>
            <a:pPr>
              <a:buNone/>
            </a:pPr>
            <a:r>
              <a:rPr lang="en-US" sz="2400" b="1" dirty="0" smtClean="0"/>
              <a:t>              </a:t>
            </a:r>
            <a:endParaRPr lang="en-US" sz="2400" b="1" u="sng" dirty="0" smtClean="0"/>
          </a:p>
        </p:txBody>
      </p:sp>
      <p:sp>
        <p:nvSpPr>
          <p:cNvPr id="2" name="Slide Number Placeholder 1"/>
          <p:cNvSpPr>
            <a:spLocks noGrp="1"/>
          </p:cNvSpPr>
          <p:nvPr>
            <p:ph type="sldNum" sz="quarter" idx="4294967295"/>
          </p:nvPr>
        </p:nvSpPr>
        <p:spPr>
          <a:xfrm>
            <a:off x="9304020" y="5831840"/>
            <a:ext cx="754380" cy="568960"/>
          </a:xfrm>
          <a:prstGeom prst="ellipse">
            <a:avLst/>
          </a:prstGeom>
        </p:spPr>
        <p:txBody>
          <a:bodyPr/>
          <a:lstStyle/>
          <a:p>
            <a:r>
              <a:rPr lang="en-US" altLang="en-US" smtClean="0"/>
              <a:t>  </a:t>
            </a:r>
            <a:fld id="{05B87AD5-00B7-48EA-9BEB-8C98CC8860F8}" type="slidenum">
              <a:rPr lang="en-US" altLang="en-US" smtClean="0"/>
              <a:pPr/>
              <a:t>33</a:t>
            </a:fld>
            <a:endParaRPr lang="en-US"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 xmlns:a16="http://schemas.microsoft.com/office/drawing/2014/main" id="{69141823-0818-4D21-8248-27E5004ACAF5}"/>
              </a:ext>
            </a:extLst>
          </p:cNvPr>
          <p:cNvSpPr>
            <a:spLocks noGrp="1" noChangeArrowheads="1"/>
          </p:cNvSpPr>
          <p:nvPr>
            <p:ph type="title"/>
          </p:nvPr>
        </p:nvSpPr>
        <p:spPr>
          <a:xfrm>
            <a:off x="2313117" y="225887"/>
            <a:ext cx="7408333" cy="537845"/>
          </a:xfrm>
        </p:spPr>
        <p:txBody>
          <a:bodyPr/>
          <a:lstStyle/>
          <a:p>
            <a:pPr eaLnBrk="1" hangingPunct="1"/>
            <a:r>
              <a:rPr lang="en-US" altLang="en-US" dirty="0"/>
              <a:t>Producer-Consumer Problem</a:t>
            </a:r>
          </a:p>
        </p:txBody>
      </p:sp>
      <p:sp>
        <p:nvSpPr>
          <p:cNvPr id="65539" name="Rectangle 3">
            <a:extLst>
              <a:ext uri="{FF2B5EF4-FFF2-40B4-BE49-F238E27FC236}">
                <a16:creationId xmlns="" xmlns:a16="http://schemas.microsoft.com/office/drawing/2014/main" id="{99B8C2EA-F3A4-449A-81E9-2FC5EC36E1D3}"/>
              </a:ext>
            </a:extLst>
          </p:cNvPr>
          <p:cNvSpPr>
            <a:spLocks noGrp="1" noChangeArrowheads="1"/>
          </p:cNvSpPr>
          <p:nvPr>
            <p:ph type="body" idx="1"/>
          </p:nvPr>
        </p:nvSpPr>
        <p:spPr>
          <a:xfrm>
            <a:off x="1021056" y="882956"/>
            <a:ext cx="8849454" cy="4054541"/>
          </a:xfrm>
        </p:spPr>
        <p:txBody>
          <a:bodyPr/>
          <a:lstStyle/>
          <a:p>
            <a:r>
              <a:rPr lang="en-US" altLang="en-US" sz="2400" dirty="0"/>
              <a:t>Paradigm for cooperating processes:</a:t>
            </a:r>
          </a:p>
          <a:p>
            <a:pPr lvl="1"/>
            <a:r>
              <a:rPr lang="en-US" altLang="en-US" sz="2400" i="1" dirty="0"/>
              <a:t>producer</a:t>
            </a:r>
            <a:r>
              <a:rPr lang="en-US" altLang="en-US" sz="2400" dirty="0"/>
              <a:t> process produces information that is consumed by a </a:t>
            </a:r>
            <a:r>
              <a:rPr lang="en-US" altLang="en-US" sz="2400" i="1" dirty="0"/>
              <a:t>consumer</a:t>
            </a:r>
            <a:r>
              <a:rPr lang="en-US" altLang="en-US" sz="2400" dirty="0"/>
              <a:t> process</a:t>
            </a:r>
          </a:p>
          <a:p>
            <a:r>
              <a:rPr lang="en-US" altLang="en-US" sz="2400" dirty="0"/>
              <a:t>Two variations:</a:t>
            </a:r>
          </a:p>
          <a:p>
            <a:pPr lvl="1"/>
            <a:r>
              <a:rPr lang="en-US" altLang="en-US" sz="2400" b="1" dirty="0">
                <a:solidFill>
                  <a:srgbClr val="006699"/>
                </a:solidFill>
                <a:latin typeface="+mj-lt"/>
              </a:rPr>
              <a:t>unbounded-buffer</a:t>
            </a:r>
            <a:r>
              <a:rPr lang="en-US" altLang="en-US" sz="2400" b="1" dirty="0">
                <a:solidFill>
                  <a:srgbClr val="3366FF"/>
                </a:solidFill>
              </a:rPr>
              <a:t> </a:t>
            </a:r>
            <a:r>
              <a:rPr lang="en-US" altLang="en-US" sz="2400" dirty="0"/>
              <a:t>places no practical limit on the size of the buffer:</a:t>
            </a:r>
          </a:p>
          <a:p>
            <a:pPr lvl="2"/>
            <a:r>
              <a:rPr lang="en-US" altLang="en-US" sz="2400" dirty="0"/>
              <a:t>Producer never waits</a:t>
            </a:r>
          </a:p>
          <a:p>
            <a:pPr lvl="2"/>
            <a:r>
              <a:rPr lang="en-US" altLang="en-US" sz="2400" dirty="0"/>
              <a:t>Consumer waits if there is no buffer to consume</a:t>
            </a:r>
          </a:p>
          <a:p>
            <a:pPr lvl="1"/>
            <a:r>
              <a:rPr lang="en-US" altLang="en-US" sz="2400" b="1" dirty="0">
                <a:solidFill>
                  <a:srgbClr val="006699"/>
                </a:solidFill>
                <a:latin typeface="+mj-lt"/>
              </a:rPr>
              <a:t>bounded-buffer</a:t>
            </a:r>
            <a:r>
              <a:rPr lang="en-US" altLang="en-US" sz="2400" b="1" dirty="0">
                <a:solidFill>
                  <a:srgbClr val="3366FF"/>
                </a:solidFill>
              </a:rPr>
              <a:t> </a:t>
            </a:r>
            <a:r>
              <a:rPr lang="en-US" altLang="en-US" sz="2400" dirty="0"/>
              <a:t>assumes that there is a fixed buffer size</a:t>
            </a:r>
          </a:p>
          <a:p>
            <a:pPr lvl="2"/>
            <a:r>
              <a:rPr lang="en-US" altLang="en-US" sz="2400" dirty="0"/>
              <a:t>Producer must wait if all buffers are full</a:t>
            </a:r>
          </a:p>
          <a:p>
            <a:pPr lvl="2"/>
            <a:r>
              <a:rPr lang="en-US" altLang="en-US" sz="2400" dirty="0"/>
              <a:t>Consumer waits if there is no buffer to consume</a:t>
            </a:r>
          </a:p>
        </p:txBody>
      </p:sp>
    </p:spTree>
    <p:extLst>
      <p:ext uri="{BB962C8B-B14F-4D97-AF65-F5344CB8AC3E}">
        <p14:creationId xmlns:p14="http://schemas.microsoft.com/office/powerpoint/2010/main" val="12619828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73629" y="-284481"/>
            <a:ext cx="9052560" cy="1066800"/>
          </a:xfrm>
        </p:spPr>
        <p:txBody>
          <a:bodyPr/>
          <a:lstStyle/>
          <a:p>
            <a:r>
              <a:rPr lang="en-US" dirty="0" smtClean="0"/>
              <a:t>Producer Consumer Problem </a:t>
            </a:r>
          </a:p>
        </p:txBody>
      </p:sp>
      <p:sp>
        <p:nvSpPr>
          <p:cNvPr id="2" name="Slide Number Placeholder 1"/>
          <p:cNvSpPr>
            <a:spLocks noGrp="1"/>
          </p:cNvSpPr>
          <p:nvPr>
            <p:ph type="sldNum" sz="quarter" idx="4294967295"/>
          </p:nvPr>
        </p:nvSpPr>
        <p:spPr>
          <a:xfrm>
            <a:off x="9304020" y="5831840"/>
            <a:ext cx="754380" cy="568960"/>
          </a:xfrm>
          <a:prstGeom prst="ellipse">
            <a:avLst/>
          </a:prstGeom>
        </p:spPr>
        <p:txBody>
          <a:bodyPr/>
          <a:lstStyle/>
          <a:p>
            <a:r>
              <a:rPr lang="en-US" altLang="en-US" smtClean="0"/>
              <a:t>  </a:t>
            </a:r>
            <a:fld id="{05B87AD5-00B7-48EA-9BEB-8C98CC8860F8}" type="slidenum">
              <a:rPr lang="en-US" altLang="en-US" smtClean="0"/>
              <a:pPr/>
              <a:t>35</a:t>
            </a:fld>
            <a:endParaRPr lang="en-US" altLang="en-US" dirty="0"/>
          </a:p>
        </p:txBody>
      </p:sp>
      <p:sp>
        <p:nvSpPr>
          <p:cNvPr id="9" name="TextBox 8"/>
          <p:cNvSpPr txBox="1"/>
          <p:nvPr/>
        </p:nvSpPr>
        <p:spPr>
          <a:xfrm>
            <a:off x="3794760" y="1174849"/>
            <a:ext cx="2854234" cy="523220"/>
          </a:xfrm>
          <a:prstGeom prst="rect">
            <a:avLst/>
          </a:prstGeom>
          <a:noFill/>
        </p:spPr>
        <p:txBody>
          <a:bodyPr wrap="square" rtlCol="0">
            <a:spAutoFit/>
          </a:bodyPr>
          <a:lstStyle/>
          <a:p>
            <a:r>
              <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Data Structure                                      </a:t>
            </a:r>
          </a:p>
        </p:txBody>
      </p:sp>
      <p:pic>
        <p:nvPicPr>
          <p:cNvPr id="7" name="Picture 2"/>
          <p:cNvPicPr>
            <a:picLocks noChangeAspect="1" noChangeArrowheads="1"/>
          </p:cNvPicPr>
          <p:nvPr/>
        </p:nvPicPr>
        <p:blipFill>
          <a:blip r:embed="rId2"/>
          <a:srcRect/>
          <a:stretch>
            <a:fillRect/>
          </a:stretch>
        </p:blipFill>
        <p:spPr bwMode="auto">
          <a:xfrm>
            <a:off x="3495956" y="2090599"/>
            <a:ext cx="3701678" cy="28755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Producer Consumer Problem </a:t>
            </a:r>
          </a:p>
        </p:txBody>
      </p:sp>
      <p:sp>
        <p:nvSpPr>
          <p:cNvPr id="2" name="Slide Number Placeholder 1"/>
          <p:cNvSpPr>
            <a:spLocks noGrp="1"/>
          </p:cNvSpPr>
          <p:nvPr>
            <p:ph type="sldNum" sz="quarter" idx="4294967295"/>
          </p:nvPr>
        </p:nvSpPr>
        <p:spPr>
          <a:xfrm>
            <a:off x="9304020" y="5831840"/>
            <a:ext cx="754380" cy="568960"/>
          </a:xfrm>
          <a:prstGeom prst="ellipse">
            <a:avLst/>
          </a:prstGeom>
        </p:spPr>
        <p:txBody>
          <a:bodyPr/>
          <a:lstStyle/>
          <a:p>
            <a:r>
              <a:rPr lang="en-US" altLang="en-US" smtClean="0"/>
              <a:t>  </a:t>
            </a:r>
            <a:fld id="{05B87AD5-00B7-48EA-9BEB-8C98CC8860F8}" type="slidenum">
              <a:rPr lang="en-US" altLang="en-US" smtClean="0"/>
              <a:pPr/>
              <a:t>36</a:t>
            </a:fld>
            <a:endParaRPr lang="en-US" altLang="en-US" dirty="0"/>
          </a:p>
        </p:txBody>
      </p:sp>
      <p:pic>
        <p:nvPicPr>
          <p:cNvPr id="1027" name="Picture 3"/>
          <p:cNvPicPr>
            <a:picLocks noChangeAspect="1" noChangeArrowheads="1"/>
          </p:cNvPicPr>
          <p:nvPr/>
        </p:nvPicPr>
        <p:blipFill>
          <a:blip r:embed="rId2"/>
          <a:srcRect/>
          <a:stretch>
            <a:fillRect/>
          </a:stretch>
        </p:blipFill>
        <p:spPr bwMode="auto">
          <a:xfrm>
            <a:off x="984069" y="1874500"/>
            <a:ext cx="4139076" cy="3869136"/>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5568617" y="1874500"/>
            <a:ext cx="4189159" cy="3921766"/>
          </a:xfrm>
          <a:prstGeom prst="rect">
            <a:avLst/>
          </a:prstGeom>
          <a:noFill/>
          <a:ln w="9525">
            <a:noFill/>
            <a:miter lim="800000"/>
            <a:headEnd/>
            <a:tailEnd/>
          </a:ln>
          <a:effectLst/>
        </p:spPr>
      </p:pic>
      <p:sp>
        <p:nvSpPr>
          <p:cNvPr id="9" name="TextBox 8"/>
          <p:cNvSpPr txBox="1"/>
          <p:nvPr/>
        </p:nvSpPr>
        <p:spPr>
          <a:xfrm>
            <a:off x="1143000" y="1066800"/>
            <a:ext cx="8001000" cy="523220"/>
          </a:xfrm>
          <a:prstGeom prst="rect">
            <a:avLst/>
          </a:prstGeom>
          <a:noFill/>
        </p:spPr>
        <p:txBody>
          <a:bodyPr wrap="square" rtlCol="0">
            <a:spAutoFit/>
          </a:bodyPr>
          <a:lstStyle/>
          <a:p>
            <a:r>
              <a:rPr lang="en-US" sz="2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Producer                                         Consumer </a:t>
            </a:r>
          </a:p>
        </p:txBody>
      </p:sp>
    </p:spTree>
    <p:extLst>
      <p:ext uri="{BB962C8B-B14F-4D97-AF65-F5344CB8AC3E}">
        <p14:creationId xmlns:p14="http://schemas.microsoft.com/office/powerpoint/2010/main" val="8194282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 xmlns:a16="http://schemas.microsoft.com/office/drawing/2014/main" id="{6F3F2B4A-DE70-43EF-BB61-6A78698FE935}"/>
              </a:ext>
            </a:extLst>
          </p:cNvPr>
          <p:cNvSpPr>
            <a:spLocks noGrp="1" noChangeArrowheads="1"/>
          </p:cNvSpPr>
          <p:nvPr>
            <p:ph type="title"/>
          </p:nvPr>
        </p:nvSpPr>
        <p:spPr>
          <a:xfrm>
            <a:off x="1936341" y="125003"/>
            <a:ext cx="7463155" cy="537845"/>
          </a:xfrm>
        </p:spPr>
        <p:txBody>
          <a:bodyPr/>
          <a:lstStyle/>
          <a:p>
            <a:pPr eaLnBrk="1" hangingPunct="1"/>
            <a:r>
              <a:rPr lang="en-US" altLang="en-US" dirty="0"/>
              <a:t>IPC – Message Passing</a:t>
            </a:r>
          </a:p>
        </p:txBody>
      </p:sp>
      <p:sp>
        <p:nvSpPr>
          <p:cNvPr id="75779" name="Rectangle 3">
            <a:extLst>
              <a:ext uri="{FF2B5EF4-FFF2-40B4-BE49-F238E27FC236}">
                <a16:creationId xmlns="" xmlns:a16="http://schemas.microsoft.com/office/drawing/2014/main" id="{70AECD7B-E784-4C8C-8677-1B9EFF1929B0}"/>
              </a:ext>
            </a:extLst>
          </p:cNvPr>
          <p:cNvSpPr>
            <a:spLocks noGrp="1" noChangeArrowheads="1"/>
          </p:cNvSpPr>
          <p:nvPr>
            <p:ph type="body" idx="1"/>
          </p:nvPr>
        </p:nvSpPr>
        <p:spPr>
          <a:xfrm>
            <a:off x="808043" y="1023845"/>
            <a:ext cx="8718094" cy="4088854"/>
          </a:xfrm>
        </p:spPr>
        <p:txBody>
          <a:bodyPr/>
          <a:lstStyle/>
          <a:p>
            <a:r>
              <a:rPr lang="en-US" altLang="en-US" sz="2400" dirty="0"/>
              <a:t>Processes communicate with each other </a:t>
            </a:r>
            <a:r>
              <a:rPr lang="en-US" altLang="en-US" sz="2400" dirty="0" smtClean="0"/>
              <a:t>via </a:t>
            </a:r>
            <a:r>
              <a:rPr lang="en-US" sz="2400" dirty="0" smtClean="0"/>
              <a:t>a message-passing facility.</a:t>
            </a:r>
          </a:p>
          <a:p>
            <a:endParaRPr lang="en-US" altLang="en-US" sz="2400" dirty="0" smtClean="0"/>
          </a:p>
          <a:p>
            <a:pPr>
              <a:lnSpc>
                <a:spcPct val="90000"/>
              </a:lnSpc>
            </a:pPr>
            <a:r>
              <a:rPr lang="en-US" sz="2400" dirty="0"/>
              <a:t>Useful in a distributed environment, where the communicating processes may reside on different computers connected by a network.</a:t>
            </a:r>
          </a:p>
          <a:p>
            <a:pPr>
              <a:lnSpc>
                <a:spcPct val="90000"/>
              </a:lnSpc>
            </a:pPr>
            <a:endParaRPr lang="en-US" altLang="en-US" sz="2400" dirty="0"/>
          </a:p>
          <a:p>
            <a:pPr>
              <a:lnSpc>
                <a:spcPct val="90000"/>
              </a:lnSpc>
            </a:pPr>
            <a:endParaRPr lang="en-US" altLang="en-US" sz="800" dirty="0"/>
          </a:p>
          <a:p>
            <a:pPr>
              <a:lnSpc>
                <a:spcPct val="90000"/>
              </a:lnSpc>
            </a:pPr>
            <a:r>
              <a:rPr lang="en-US" altLang="en-US" sz="2400" dirty="0"/>
              <a:t>IPC facility provides two operations:</a:t>
            </a:r>
          </a:p>
          <a:p>
            <a:pPr lvl="1">
              <a:lnSpc>
                <a:spcPct val="90000"/>
              </a:lnSpc>
            </a:pPr>
            <a:r>
              <a:rPr lang="en-US" altLang="en-US" sz="2400" b="1" dirty="0">
                <a:latin typeface="Courier New" panose="02070309020205020404" pitchFamily="49" charset="0"/>
              </a:rPr>
              <a:t>send</a:t>
            </a:r>
            <a:r>
              <a:rPr lang="en-US" altLang="en-US" sz="2400" dirty="0"/>
              <a:t>(</a:t>
            </a:r>
            <a:r>
              <a:rPr lang="en-US" altLang="en-US" sz="2400" i="1" dirty="0"/>
              <a:t>message</a:t>
            </a:r>
            <a:r>
              <a:rPr lang="en-US" altLang="en-US" sz="2400" dirty="0"/>
              <a:t>)</a:t>
            </a:r>
          </a:p>
          <a:p>
            <a:pPr lvl="1">
              <a:lnSpc>
                <a:spcPct val="90000"/>
              </a:lnSpc>
            </a:pPr>
            <a:r>
              <a:rPr lang="en-US" altLang="en-US" sz="2400" b="1" dirty="0">
                <a:latin typeface="Courier New" panose="02070309020205020404" pitchFamily="49" charset="0"/>
              </a:rPr>
              <a:t>receive</a:t>
            </a:r>
            <a:r>
              <a:rPr lang="en-US" altLang="en-US" sz="2400" dirty="0"/>
              <a:t>(</a:t>
            </a:r>
            <a:r>
              <a:rPr lang="en-US" altLang="en-US" sz="2400" i="1" dirty="0"/>
              <a:t>message</a:t>
            </a:r>
            <a:r>
              <a:rPr lang="en-US" altLang="en-US" sz="2400" dirty="0"/>
              <a:t>)</a:t>
            </a:r>
          </a:p>
          <a:p>
            <a:pPr lvl="1">
              <a:lnSpc>
                <a:spcPct val="90000"/>
              </a:lnSpc>
              <a:buFont typeface="Monotype Sorts" pitchFamily="-84" charset="2"/>
              <a:buNone/>
            </a:pPr>
            <a:endParaRPr lang="en-US" altLang="en-US" sz="800" dirty="0"/>
          </a:p>
          <a:p>
            <a:pPr>
              <a:lnSpc>
                <a:spcPct val="90000"/>
              </a:lnSpc>
            </a:pPr>
            <a:r>
              <a:rPr lang="en-US" altLang="en-US" sz="2400" dirty="0"/>
              <a:t>The</a:t>
            </a:r>
            <a:r>
              <a:rPr lang="en-US" altLang="en-US" sz="2400" i="1" dirty="0"/>
              <a:t> message</a:t>
            </a:r>
            <a:r>
              <a:rPr lang="en-US" altLang="en-US" sz="2400" dirty="0"/>
              <a:t> size is either fixed or variable</a:t>
            </a:r>
          </a:p>
          <a:p>
            <a:pPr lvl="1">
              <a:lnSpc>
                <a:spcPct val="90000"/>
              </a:lnSpc>
              <a:buFont typeface="Monotype Sorts" pitchFamily="-84" charset="2"/>
              <a:buNone/>
            </a:pPr>
            <a:endParaRPr lang="en-US" altLang="en-US" sz="24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 xmlns:a16="http://schemas.microsoft.com/office/drawing/2014/main" id="{B833C5ED-B4D0-4EF0-A04C-582581174B0B}"/>
              </a:ext>
            </a:extLst>
          </p:cNvPr>
          <p:cNvSpPr>
            <a:spLocks noGrp="1" noChangeArrowheads="1"/>
          </p:cNvSpPr>
          <p:nvPr>
            <p:ph type="title"/>
          </p:nvPr>
        </p:nvSpPr>
        <p:spPr>
          <a:xfrm>
            <a:off x="1701377" y="205952"/>
            <a:ext cx="7464637" cy="537845"/>
          </a:xfrm>
        </p:spPr>
        <p:txBody>
          <a:bodyPr/>
          <a:lstStyle/>
          <a:p>
            <a:pPr eaLnBrk="1" hangingPunct="1"/>
            <a:r>
              <a:rPr lang="en-US" altLang="en-US" dirty="0"/>
              <a:t>Message Passing (Cont.)</a:t>
            </a:r>
          </a:p>
        </p:txBody>
      </p:sp>
      <p:sp>
        <p:nvSpPr>
          <p:cNvPr id="77827" name="Rectangle 3">
            <a:extLst>
              <a:ext uri="{FF2B5EF4-FFF2-40B4-BE49-F238E27FC236}">
                <a16:creationId xmlns="" xmlns:a16="http://schemas.microsoft.com/office/drawing/2014/main" id="{BA6A6236-9FD7-4CF5-AFB2-3C81D1F5DE97}"/>
              </a:ext>
            </a:extLst>
          </p:cNvPr>
          <p:cNvSpPr>
            <a:spLocks noGrp="1" noChangeArrowheads="1"/>
          </p:cNvSpPr>
          <p:nvPr>
            <p:ph type="body" idx="1"/>
          </p:nvPr>
        </p:nvSpPr>
        <p:spPr>
          <a:xfrm>
            <a:off x="1102546" y="948267"/>
            <a:ext cx="8166714" cy="4363274"/>
          </a:xfrm>
        </p:spPr>
        <p:txBody>
          <a:bodyPr/>
          <a:lstStyle/>
          <a:p>
            <a:pPr lvl="1">
              <a:lnSpc>
                <a:spcPct val="90000"/>
              </a:lnSpc>
            </a:pPr>
            <a:endParaRPr lang="en-US" altLang="en-US" sz="800" dirty="0"/>
          </a:p>
          <a:p>
            <a:pPr>
              <a:lnSpc>
                <a:spcPct val="90000"/>
              </a:lnSpc>
            </a:pPr>
            <a:r>
              <a:rPr lang="en-US" altLang="en-US" sz="2400" dirty="0"/>
              <a:t>If processes </a:t>
            </a:r>
            <a:r>
              <a:rPr lang="en-US" altLang="en-US" sz="2400" i="1" dirty="0"/>
              <a:t>P</a:t>
            </a:r>
            <a:r>
              <a:rPr lang="en-US" altLang="en-US" sz="2400" dirty="0"/>
              <a:t> and </a:t>
            </a:r>
            <a:r>
              <a:rPr lang="en-US" altLang="en-US" sz="2400" i="1" dirty="0"/>
              <a:t>Q</a:t>
            </a:r>
            <a:r>
              <a:rPr lang="en-US" altLang="en-US" sz="2400" dirty="0"/>
              <a:t> wish to communicate, they need to:</a:t>
            </a:r>
          </a:p>
          <a:p>
            <a:pPr lvl="1">
              <a:lnSpc>
                <a:spcPct val="90000"/>
              </a:lnSpc>
            </a:pPr>
            <a:r>
              <a:rPr lang="en-US" altLang="en-US" sz="2400" dirty="0"/>
              <a:t>Establish a </a:t>
            </a:r>
            <a:r>
              <a:rPr lang="en-US" altLang="en-US" sz="2400" b="1" i="1" dirty="0">
                <a:solidFill>
                  <a:srgbClr val="FF0000"/>
                </a:solidFill>
              </a:rPr>
              <a:t>communication</a:t>
            </a:r>
            <a:r>
              <a:rPr lang="en-US" altLang="en-US" sz="2400" b="1" dirty="0">
                <a:solidFill>
                  <a:srgbClr val="FF0000"/>
                </a:solidFill>
              </a:rPr>
              <a:t> </a:t>
            </a:r>
            <a:r>
              <a:rPr lang="en-US" altLang="en-US" sz="2400" b="1" i="1" dirty="0">
                <a:solidFill>
                  <a:srgbClr val="FF0000"/>
                </a:solidFill>
              </a:rPr>
              <a:t>link</a:t>
            </a:r>
            <a:r>
              <a:rPr lang="en-US" altLang="en-US" sz="2400" b="1" dirty="0">
                <a:solidFill>
                  <a:srgbClr val="FF0000"/>
                </a:solidFill>
              </a:rPr>
              <a:t> </a:t>
            </a:r>
            <a:r>
              <a:rPr lang="en-US" altLang="en-US" sz="2400" dirty="0"/>
              <a:t>between them</a:t>
            </a:r>
          </a:p>
          <a:p>
            <a:pPr lvl="1">
              <a:lnSpc>
                <a:spcPct val="90000"/>
              </a:lnSpc>
            </a:pPr>
            <a:r>
              <a:rPr lang="en-US" altLang="en-US" sz="2400" dirty="0"/>
              <a:t>Exchange messages via send/receive</a:t>
            </a:r>
          </a:p>
          <a:p>
            <a:pPr>
              <a:lnSpc>
                <a:spcPct val="90000"/>
              </a:lnSpc>
            </a:pPr>
            <a:r>
              <a:rPr lang="en-US" altLang="en-US" sz="2400" dirty="0"/>
              <a:t>Implementation issues:</a:t>
            </a:r>
          </a:p>
          <a:p>
            <a:pPr lvl="1"/>
            <a:r>
              <a:rPr lang="en-US" altLang="en-US" sz="2400" dirty="0"/>
              <a:t>How are links established?</a:t>
            </a:r>
          </a:p>
          <a:p>
            <a:pPr lvl="1"/>
            <a:r>
              <a:rPr lang="en-US" altLang="en-US" sz="2400" dirty="0"/>
              <a:t>Can a link be associated with more than two processes?</a:t>
            </a:r>
          </a:p>
          <a:p>
            <a:pPr lvl="1"/>
            <a:r>
              <a:rPr lang="en-US" altLang="en-US" sz="2400" dirty="0"/>
              <a:t>How many links can there be between every pair of communicating processes?</a:t>
            </a:r>
          </a:p>
          <a:p>
            <a:pPr lvl="1"/>
            <a:r>
              <a:rPr lang="en-US" altLang="en-US" sz="2400" dirty="0"/>
              <a:t>What is the capacity of a link?</a:t>
            </a:r>
          </a:p>
          <a:p>
            <a:pPr lvl="1"/>
            <a:r>
              <a:rPr lang="en-US" altLang="en-US" sz="2400" dirty="0"/>
              <a:t>Is the size of a message that the link can accommodate fixed or variable?</a:t>
            </a:r>
          </a:p>
          <a:p>
            <a:pPr lvl="1"/>
            <a:r>
              <a:rPr lang="en-US" altLang="en-US" sz="2400" dirty="0"/>
              <a:t>Is a link unidirectional or bi-directional?</a:t>
            </a:r>
          </a:p>
          <a:p>
            <a:pPr>
              <a:lnSpc>
                <a:spcPct val="90000"/>
              </a:lnSpc>
              <a:buFont typeface="Monotype Sorts" pitchFamily="-84" charset="2"/>
              <a:buNone/>
            </a:pPr>
            <a:endParaRPr lang="en-US" altLang="en-US" sz="24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 xmlns:a16="http://schemas.microsoft.com/office/drawing/2014/main" id="{381AC626-0A50-457E-ACC9-A83EC0103DD7}"/>
              </a:ext>
            </a:extLst>
          </p:cNvPr>
          <p:cNvSpPr>
            <a:spLocks noGrp="1" noChangeArrowheads="1"/>
          </p:cNvSpPr>
          <p:nvPr>
            <p:ph type="title"/>
          </p:nvPr>
        </p:nvSpPr>
        <p:spPr>
          <a:xfrm>
            <a:off x="1676189" y="122040"/>
            <a:ext cx="8231899" cy="537845"/>
          </a:xfrm>
        </p:spPr>
        <p:txBody>
          <a:bodyPr/>
          <a:lstStyle/>
          <a:p>
            <a:pPr eaLnBrk="1" hangingPunct="1"/>
            <a:r>
              <a:rPr lang="en-US" altLang="en-US" sz="4000" dirty="0"/>
              <a:t>Implementation of Communication Link</a:t>
            </a:r>
          </a:p>
        </p:txBody>
      </p:sp>
      <p:sp>
        <p:nvSpPr>
          <p:cNvPr id="79875" name="Rectangle 3">
            <a:extLst>
              <a:ext uri="{FF2B5EF4-FFF2-40B4-BE49-F238E27FC236}">
                <a16:creationId xmlns="" xmlns:a16="http://schemas.microsoft.com/office/drawing/2014/main" id="{1D1C4DEC-BA4C-4FF4-8D99-3F8564557894}"/>
              </a:ext>
            </a:extLst>
          </p:cNvPr>
          <p:cNvSpPr>
            <a:spLocks noGrp="1" noChangeArrowheads="1"/>
          </p:cNvSpPr>
          <p:nvPr>
            <p:ph type="body" idx="1"/>
          </p:nvPr>
        </p:nvSpPr>
        <p:spPr>
          <a:xfrm>
            <a:off x="1350512" y="985562"/>
            <a:ext cx="7181639" cy="4228677"/>
          </a:xfrm>
        </p:spPr>
        <p:txBody>
          <a:bodyPr/>
          <a:lstStyle/>
          <a:p>
            <a:pPr lvl="1">
              <a:lnSpc>
                <a:spcPct val="90000"/>
              </a:lnSpc>
            </a:pPr>
            <a:endParaRPr lang="en-US" altLang="en-US" sz="900" dirty="0"/>
          </a:p>
          <a:p>
            <a:pPr lvl="1">
              <a:lnSpc>
                <a:spcPct val="90000"/>
              </a:lnSpc>
              <a:buFont typeface="Monotype Sorts" pitchFamily="-84" charset="2"/>
              <a:buNone/>
            </a:pPr>
            <a:endParaRPr lang="en-US" altLang="en-US" sz="900" dirty="0"/>
          </a:p>
          <a:p>
            <a:pPr>
              <a:lnSpc>
                <a:spcPct val="90000"/>
              </a:lnSpc>
            </a:pPr>
            <a:r>
              <a:rPr lang="en-US" altLang="en-US" sz="2800" dirty="0"/>
              <a:t>Physical:</a:t>
            </a:r>
          </a:p>
          <a:p>
            <a:pPr lvl="1">
              <a:lnSpc>
                <a:spcPct val="90000"/>
              </a:lnSpc>
            </a:pPr>
            <a:r>
              <a:rPr lang="en-US" altLang="en-US" sz="2800" dirty="0"/>
              <a:t>Shared memory</a:t>
            </a:r>
          </a:p>
          <a:p>
            <a:pPr lvl="1">
              <a:lnSpc>
                <a:spcPct val="90000"/>
              </a:lnSpc>
            </a:pPr>
            <a:r>
              <a:rPr lang="en-US" altLang="en-US" sz="2800" dirty="0"/>
              <a:t>Hardware bus</a:t>
            </a:r>
          </a:p>
          <a:p>
            <a:pPr lvl="1">
              <a:lnSpc>
                <a:spcPct val="90000"/>
              </a:lnSpc>
            </a:pPr>
            <a:r>
              <a:rPr lang="en-US" altLang="en-US" sz="2800" dirty="0"/>
              <a:t>Network</a:t>
            </a:r>
          </a:p>
          <a:p>
            <a:pPr>
              <a:lnSpc>
                <a:spcPct val="90000"/>
              </a:lnSpc>
            </a:pPr>
            <a:r>
              <a:rPr lang="en-US" altLang="en-US" sz="2800" dirty="0"/>
              <a:t>Logical:</a:t>
            </a:r>
          </a:p>
          <a:p>
            <a:pPr lvl="1">
              <a:lnSpc>
                <a:spcPct val="90000"/>
              </a:lnSpc>
            </a:pPr>
            <a:r>
              <a:rPr lang="en-US" altLang="en-US" sz="2800" dirty="0"/>
              <a:t> Direct or indirect</a:t>
            </a:r>
          </a:p>
          <a:p>
            <a:pPr lvl="1">
              <a:lnSpc>
                <a:spcPct val="90000"/>
              </a:lnSpc>
            </a:pPr>
            <a:r>
              <a:rPr lang="en-US" altLang="en-US" sz="2800" dirty="0"/>
              <a:t> Synchronous or asynchronous</a:t>
            </a:r>
          </a:p>
          <a:p>
            <a:pPr lvl="1">
              <a:lnSpc>
                <a:spcPct val="90000"/>
              </a:lnSpc>
            </a:pPr>
            <a:r>
              <a:rPr lang="en-US" altLang="en-US" sz="2800" dirty="0"/>
              <a:t> Automatic or explicit buffering</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 xmlns:a16="http://schemas.microsoft.com/office/drawing/2014/main" id="{17E8AE27-E50C-40A0-B477-CFFEC3475E01}"/>
              </a:ext>
            </a:extLst>
          </p:cNvPr>
          <p:cNvSpPr>
            <a:spLocks noGrp="1" noChangeArrowheads="1"/>
          </p:cNvSpPr>
          <p:nvPr>
            <p:ph type="title"/>
          </p:nvPr>
        </p:nvSpPr>
        <p:spPr>
          <a:xfrm>
            <a:off x="2233296" y="207434"/>
            <a:ext cx="5699971" cy="537845"/>
          </a:xfrm>
        </p:spPr>
        <p:txBody>
          <a:bodyPr/>
          <a:lstStyle/>
          <a:p>
            <a:pPr eaLnBrk="1" hangingPunct="1"/>
            <a:r>
              <a:rPr lang="en-US" altLang="en-US" dirty="0"/>
              <a:t>Process Concept</a:t>
            </a:r>
          </a:p>
        </p:txBody>
      </p:sp>
      <p:sp>
        <p:nvSpPr>
          <p:cNvPr id="11267" name="Rectangle 3">
            <a:extLst>
              <a:ext uri="{FF2B5EF4-FFF2-40B4-BE49-F238E27FC236}">
                <a16:creationId xmlns="" xmlns:a16="http://schemas.microsoft.com/office/drawing/2014/main" id="{5D446FCF-843C-4B0E-B66C-D60BED27776C}"/>
              </a:ext>
            </a:extLst>
          </p:cNvPr>
          <p:cNvSpPr>
            <a:spLocks noGrp="1" noChangeArrowheads="1"/>
          </p:cNvSpPr>
          <p:nvPr>
            <p:ph type="body" idx="1"/>
          </p:nvPr>
        </p:nvSpPr>
        <p:spPr>
          <a:xfrm>
            <a:off x="1108694" y="745279"/>
            <a:ext cx="8760519" cy="4441613"/>
          </a:xfrm>
        </p:spPr>
        <p:txBody>
          <a:bodyPr/>
          <a:lstStyle/>
          <a:p>
            <a:pPr>
              <a:lnSpc>
                <a:spcPct val="90000"/>
              </a:lnSpc>
            </a:pPr>
            <a:r>
              <a:rPr lang="en-US" altLang="en-US" sz="2400" dirty="0"/>
              <a:t>An operating system executes a variety of programs that run as a process.</a:t>
            </a:r>
          </a:p>
          <a:p>
            <a:pPr>
              <a:lnSpc>
                <a:spcPct val="90000"/>
              </a:lnSpc>
            </a:pPr>
            <a:r>
              <a:rPr lang="en-US" altLang="en-US" sz="2400" b="1" dirty="0">
                <a:solidFill>
                  <a:srgbClr val="006699"/>
                </a:solidFill>
                <a:latin typeface="+mj-lt"/>
              </a:rPr>
              <a:t>Process</a:t>
            </a:r>
            <a:r>
              <a:rPr lang="en-US" altLang="en-US" sz="2400" dirty="0"/>
              <a:t> – a program in execution; process execution must progress in sequential fashion. No parallel execution of instructions of a  single process</a:t>
            </a:r>
          </a:p>
          <a:p>
            <a:r>
              <a:rPr lang="en-US" altLang="en-US" sz="2400" dirty="0" smtClean="0"/>
              <a:t>Memory layout of a process</a:t>
            </a:r>
            <a:endParaRPr lang="en-US" altLang="en-US" sz="2400" dirty="0"/>
          </a:p>
          <a:p>
            <a:pPr lvl="1"/>
            <a:r>
              <a:rPr lang="en-US" altLang="en-US" sz="2400" dirty="0"/>
              <a:t>The program code, also called </a:t>
            </a:r>
            <a:r>
              <a:rPr lang="en-US" altLang="en-US" sz="2400" b="1" dirty="0">
                <a:solidFill>
                  <a:srgbClr val="006699"/>
                </a:solidFill>
                <a:latin typeface="+mj-lt"/>
              </a:rPr>
              <a:t>text</a:t>
            </a:r>
            <a:r>
              <a:rPr lang="en-US" altLang="en-US" sz="2400" b="1" dirty="0">
                <a:solidFill>
                  <a:srgbClr val="3366FF"/>
                </a:solidFill>
              </a:rPr>
              <a:t> </a:t>
            </a:r>
            <a:r>
              <a:rPr lang="en-US" altLang="en-US" sz="2400" b="1" dirty="0">
                <a:solidFill>
                  <a:srgbClr val="006699"/>
                </a:solidFill>
                <a:latin typeface="+mj-lt"/>
              </a:rPr>
              <a:t>section</a:t>
            </a:r>
          </a:p>
          <a:p>
            <a:pPr lvl="1"/>
            <a:r>
              <a:rPr lang="en-US" altLang="en-US" sz="2400" b="1" dirty="0" smtClean="0">
                <a:solidFill>
                  <a:srgbClr val="006699"/>
                </a:solidFill>
                <a:latin typeface="+mj-lt"/>
              </a:rPr>
              <a:t>Data</a:t>
            </a:r>
            <a:r>
              <a:rPr lang="en-US" altLang="en-US" sz="2400" b="1" dirty="0" smtClean="0">
                <a:solidFill>
                  <a:srgbClr val="3366FF"/>
                </a:solidFill>
              </a:rPr>
              <a:t> </a:t>
            </a:r>
            <a:r>
              <a:rPr lang="en-US" altLang="en-US" sz="2400" b="1" dirty="0">
                <a:solidFill>
                  <a:srgbClr val="006699"/>
                </a:solidFill>
                <a:latin typeface="+mj-lt"/>
              </a:rPr>
              <a:t>section</a:t>
            </a:r>
            <a:r>
              <a:rPr lang="en-US" altLang="en-US" sz="2400" b="1" dirty="0"/>
              <a:t> </a:t>
            </a:r>
            <a:r>
              <a:rPr lang="en-US" altLang="en-US" sz="2400" dirty="0"/>
              <a:t>containing global </a:t>
            </a:r>
            <a:r>
              <a:rPr lang="en-US" altLang="en-US" sz="2400" dirty="0" smtClean="0"/>
              <a:t>variables</a:t>
            </a:r>
          </a:p>
          <a:p>
            <a:pPr lvl="1"/>
            <a:r>
              <a:rPr lang="en-US" altLang="en-US" sz="2400" b="1" dirty="0">
                <a:solidFill>
                  <a:srgbClr val="006699"/>
                </a:solidFill>
              </a:rPr>
              <a:t>Stack</a:t>
            </a:r>
            <a:r>
              <a:rPr lang="en-US" altLang="en-US" sz="2400" b="1" dirty="0"/>
              <a:t> </a:t>
            </a:r>
            <a:r>
              <a:rPr lang="en-US" altLang="en-US" sz="2400" dirty="0"/>
              <a:t>containing temporary data</a:t>
            </a:r>
          </a:p>
          <a:p>
            <a:pPr lvl="2"/>
            <a:r>
              <a:rPr lang="en-US" altLang="en-US" sz="2400" dirty="0"/>
              <a:t>Function parameters, return addresses, local </a:t>
            </a:r>
            <a:r>
              <a:rPr lang="en-US" altLang="en-US" sz="2400" dirty="0" smtClean="0"/>
              <a:t>variables</a:t>
            </a:r>
            <a:endParaRPr lang="en-US" altLang="en-US" sz="2400" dirty="0"/>
          </a:p>
          <a:p>
            <a:pPr lvl="1"/>
            <a:r>
              <a:rPr lang="en-US" altLang="en-US" sz="2400" b="1" dirty="0">
                <a:solidFill>
                  <a:srgbClr val="006699"/>
                </a:solidFill>
                <a:latin typeface="+mj-lt"/>
              </a:rPr>
              <a:t>Heap</a:t>
            </a:r>
            <a:r>
              <a:rPr lang="en-US" altLang="en-US" sz="2400" b="1" dirty="0"/>
              <a:t> </a:t>
            </a:r>
            <a:r>
              <a:rPr lang="en-US" altLang="en-US" sz="2400" dirty="0"/>
              <a:t>containing memory dynamically allocated during run time</a:t>
            </a:r>
          </a:p>
          <a:p>
            <a:pPr>
              <a:lnSpc>
                <a:spcPct val="90000"/>
              </a:lnSpc>
              <a:buFont typeface="Monotype Sorts" pitchFamily="-84" charset="2"/>
              <a:buNone/>
            </a:pPr>
            <a:endParaRPr lang="en-US" altLang="en-US" sz="2400" dirty="0"/>
          </a:p>
          <a:p>
            <a:pPr>
              <a:lnSpc>
                <a:spcPct val="90000"/>
              </a:lnSpc>
              <a:buFont typeface="Monotype Sorts" pitchFamily="-84" charset="2"/>
              <a:buNone/>
            </a:pPr>
            <a:endParaRPr lang="en-US" altLang="en-US" sz="24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0" y="323450"/>
            <a:ext cx="9052560" cy="1066800"/>
          </a:xfrm>
        </p:spPr>
        <p:txBody>
          <a:bodyPr/>
          <a:lstStyle/>
          <a:p>
            <a:r>
              <a:rPr lang="en-US" dirty="0" smtClean="0"/>
              <a:t>IPC in Message-Passing Systems-Issues</a:t>
            </a:r>
            <a:endParaRPr lang="en-US" dirty="0"/>
          </a:p>
        </p:txBody>
      </p:sp>
      <p:sp>
        <p:nvSpPr>
          <p:cNvPr id="3" name="Content Placeholder 2"/>
          <p:cNvSpPr>
            <a:spLocks noGrp="1"/>
          </p:cNvSpPr>
          <p:nvPr>
            <p:ph idx="1"/>
          </p:nvPr>
        </p:nvSpPr>
        <p:spPr>
          <a:xfrm>
            <a:off x="754380" y="1209040"/>
            <a:ext cx="9052560" cy="4622800"/>
          </a:xfrm>
        </p:spPr>
        <p:txBody>
          <a:bodyPr/>
          <a:lstStyle/>
          <a:p>
            <a:pPr marL="457200" indent="-457200">
              <a:buFont typeface="+mj-lt"/>
              <a:buAutoNum type="arabicPeriod"/>
            </a:pPr>
            <a:r>
              <a:rPr lang="en-US" b="1" u="sng" dirty="0" smtClean="0">
                <a:solidFill>
                  <a:srgbClr val="FF0000"/>
                </a:solidFill>
              </a:rPr>
              <a:t>Direct communication</a:t>
            </a:r>
          </a:p>
          <a:p>
            <a:pPr lvl="1"/>
            <a:r>
              <a:rPr lang="en-US" sz="2000" dirty="0" smtClean="0"/>
              <a:t>Each process that wants to  communicate must explicitly name the recipient or sender of the communication</a:t>
            </a:r>
          </a:p>
          <a:p>
            <a:pPr lvl="2"/>
            <a:r>
              <a:rPr lang="en-US" sz="2000" u="sng" dirty="0" smtClean="0"/>
              <a:t>Naming : Symmetry addressing </a:t>
            </a:r>
          </a:p>
          <a:p>
            <a:pPr lvl="1">
              <a:buNone/>
            </a:pPr>
            <a:endParaRPr lang="en-US" sz="2000" dirty="0" smtClean="0"/>
          </a:p>
          <a:p>
            <a:pPr lvl="1"/>
            <a:endParaRPr lang="en-US" sz="2000" dirty="0" smtClean="0"/>
          </a:p>
          <a:p>
            <a:pPr lvl="2"/>
            <a:r>
              <a:rPr lang="en-US" sz="2000" u="sng" dirty="0" smtClean="0"/>
              <a:t>Naming : Asymmetry addressing </a:t>
            </a:r>
          </a:p>
          <a:p>
            <a:pPr lvl="1"/>
            <a:endParaRPr lang="en-US" sz="2000" dirty="0" smtClean="0"/>
          </a:p>
        </p:txBody>
      </p:sp>
      <p:sp>
        <p:nvSpPr>
          <p:cNvPr id="4" name="Slide Number Placeholder 3"/>
          <p:cNvSpPr>
            <a:spLocks noGrp="1"/>
          </p:cNvSpPr>
          <p:nvPr>
            <p:ph type="sldNum" sz="quarter" idx="4294967295"/>
          </p:nvPr>
        </p:nvSpPr>
        <p:spPr>
          <a:xfrm>
            <a:off x="9304020" y="5831840"/>
            <a:ext cx="754380" cy="568960"/>
          </a:xfrm>
          <a:prstGeom prst="ellipse">
            <a:avLst/>
          </a:prstGeom>
        </p:spPr>
        <p:txBody>
          <a:bodyPr/>
          <a:lstStyle/>
          <a:p>
            <a:r>
              <a:rPr lang="en-US" altLang="en-US" smtClean="0"/>
              <a:t>  </a:t>
            </a:r>
            <a:fld id="{05B87AD5-00B7-48EA-9BEB-8C98CC8860F8}" type="slidenum">
              <a:rPr lang="en-US" altLang="en-US" smtClean="0"/>
              <a:pPr/>
              <a:t>40</a:t>
            </a:fld>
            <a:endParaRPr lang="en-US" altLang="en-US" dirty="0"/>
          </a:p>
        </p:txBody>
      </p:sp>
      <p:pic>
        <p:nvPicPr>
          <p:cNvPr id="3074" name="Picture 2"/>
          <p:cNvPicPr>
            <a:picLocks noChangeAspect="1" noChangeArrowheads="1"/>
          </p:cNvPicPr>
          <p:nvPr/>
        </p:nvPicPr>
        <p:blipFill>
          <a:blip r:embed="rId2"/>
          <a:srcRect/>
          <a:stretch>
            <a:fillRect/>
          </a:stretch>
        </p:blipFill>
        <p:spPr bwMode="auto">
          <a:xfrm>
            <a:off x="1981200" y="2362200"/>
            <a:ext cx="7543800" cy="107632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2082420" y="3801775"/>
            <a:ext cx="7598790" cy="1295400"/>
          </a:xfrm>
          <a:prstGeom prst="rect">
            <a:avLst/>
          </a:prstGeom>
          <a:noFill/>
          <a:ln w="9525">
            <a:noFill/>
            <a:miter lim="800000"/>
            <a:headEnd/>
            <a:tailEnd/>
          </a:ln>
          <a:effectLst/>
        </p:spPr>
      </p:pic>
      <p:sp>
        <p:nvSpPr>
          <p:cNvPr id="7" name="TextBox 6"/>
          <p:cNvSpPr txBox="1"/>
          <p:nvPr/>
        </p:nvSpPr>
        <p:spPr>
          <a:xfrm>
            <a:off x="754380" y="5257800"/>
            <a:ext cx="8763000" cy="400110"/>
          </a:xfrm>
          <a:prstGeom prst="rect">
            <a:avLst/>
          </a:prstGeom>
          <a:noFill/>
        </p:spPr>
        <p:txBody>
          <a:bodyPr wrap="square" rtlCol="0">
            <a:spAutoFit/>
          </a:bodyPr>
          <a:lstStyle/>
          <a:p>
            <a:r>
              <a:rPr lang="en-US" sz="2000" dirty="0" smtClean="0">
                <a:solidFill>
                  <a:srgbClr val="FF0000"/>
                </a:solidFill>
                <a:latin typeface="Times New Roman" panose="02020603050405020304" pitchFamily="18" charset="0"/>
                <a:cs typeface="Times New Roman" panose="02020603050405020304" pitchFamily="18" charset="0"/>
              </a:rPr>
              <a:t>Disadvantage</a:t>
            </a:r>
            <a:r>
              <a:rPr lang="en-US" sz="2000" dirty="0" smtClean="0">
                <a:latin typeface="Times New Roman" panose="02020603050405020304" pitchFamily="18" charset="0"/>
                <a:cs typeface="Times New Roman" panose="02020603050405020304" pitchFamily="18" charset="0"/>
              </a:rPr>
              <a:t> :  Explicit naming , hard coding </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20" y="195580"/>
            <a:ext cx="9052560" cy="1066800"/>
          </a:xfrm>
        </p:spPr>
        <p:txBody>
          <a:bodyPr/>
          <a:lstStyle/>
          <a:p>
            <a:r>
              <a:rPr lang="en-US" dirty="0" smtClean="0"/>
              <a:t>IPC in Message-Passing-Issues [contd..]</a:t>
            </a:r>
            <a:endParaRPr lang="en-US" dirty="0"/>
          </a:p>
        </p:txBody>
      </p:sp>
      <p:sp>
        <p:nvSpPr>
          <p:cNvPr id="3" name="Content Placeholder 2"/>
          <p:cNvSpPr>
            <a:spLocks noGrp="1"/>
          </p:cNvSpPr>
          <p:nvPr>
            <p:ph idx="1"/>
          </p:nvPr>
        </p:nvSpPr>
        <p:spPr>
          <a:xfrm>
            <a:off x="719777" y="1154099"/>
            <a:ext cx="9471660" cy="4775200"/>
          </a:xfrm>
        </p:spPr>
        <p:txBody>
          <a:bodyPr/>
          <a:lstStyle/>
          <a:p>
            <a:pPr>
              <a:buNone/>
            </a:pPr>
            <a:r>
              <a:rPr lang="en-US" b="1" u="sng" dirty="0">
                <a:solidFill>
                  <a:srgbClr val="FF0000"/>
                </a:solidFill>
              </a:rPr>
              <a:t>1</a:t>
            </a:r>
            <a:r>
              <a:rPr lang="en-US" b="1" u="sng" dirty="0" smtClean="0">
                <a:solidFill>
                  <a:srgbClr val="FF0000"/>
                </a:solidFill>
              </a:rPr>
              <a:t>. Indirect communication </a:t>
            </a:r>
            <a:r>
              <a:rPr lang="en-US" sz="2000" b="1" dirty="0" smtClean="0"/>
              <a:t>: T</a:t>
            </a:r>
            <a:r>
              <a:rPr lang="en-US" sz="2000" dirty="0" smtClean="0"/>
              <a:t>he messages are sent to and received from mailboxes(or ports). A mailbox can be viewed abstractly as an object into which messages can be placed by processes and from which messages can be removed. Each mailbox has a unique identification.</a:t>
            </a:r>
          </a:p>
          <a:p>
            <a:endParaRPr lang="en-US" sz="2000" dirty="0" smtClean="0"/>
          </a:p>
          <a:p>
            <a:endParaRPr lang="en-US" sz="2000" dirty="0" smtClean="0"/>
          </a:p>
          <a:p>
            <a:r>
              <a:rPr lang="en-US" sz="2000" dirty="0" smtClean="0"/>
              <a:t>A mailbox may be owned either by a </a:t>
            </a:r>
            <a:r>
              <a:rPr lang="en-US" sz="2000" dirty="0" smtClean="0">
                <a:solidFill>
                  <a:srgbClr val="FF0000"/>
                </a:solidFill>
              </a:rPr>
              <a:t>process</a:t>
            </a:r>
            <a:r>
              <a:rPr lang="en-US" sz="2000" dirty="0" smtClean="0"/>
              <a:t> or by the </a:t>
            </a:r>
            <a:r>
              <a:rPr lang="en-US" sz="2000" dirty="0" smtClean="0">
                <a:solidFill>
                  <a:srgbClr val="FF0000"/>
                </a:solidFill>
              </a:rPr>
              <a:t>operating system</a:t>
            </a:r>
          </a:p>
          <a:p>
            <a:r>
              <a:rPr lang="en-US" sz="2000" dirty="0" smtClean="0"/>
              <a:t>When a process owns a mailbox terminates, the mailbox disappears. Any process sends a message to this mailbox, must be notified about that.</a:t>
            </a:r>
          </a:p>
          <a:p>
            <a:r>
              <a:rPr lang="en-US" sz="2000" dirty="0" smtClean="0"/>
              <a:t>If a mailbox is owned by an OS, it is independent of any process. It should provide mechanism for </a:t>
            </a:r>
          </a:p>
          <a:p>
            <a:pPr lvl="3">
              <a:buClr>
                <a:schemeClr val="accent3"/>
              </a:buClr>
              <a:buSzPct val="150000"/>
              <a:buFont typeface="Arial" panose="020B0604020202020204" pitchFamily="34" charset="0"/>
              <a:buChar char="•"/>
            </a:pPr>
            <a:r>
              <a:rPr lang="en-US" dirty="0"/>
              <a:t>Create a new mailbox.</a:t>
            </a:r>
          </a:p>
          <a:p>
            <a:pPr lvl="3">
              <a:buClr>
                <a:schemeClr val="accent3"/>
              </a:buClr>
              <a:buSzPct val="150000"/>
              <a:buFont typeface="Arial" panose="020B0604020202020204" pitchFamily="34" charset="0"/>
              <a:buChar char="•"/>
            </a:pPr>
            <a:r>
              <a:rPr lang="en-US" dirty="0" smtClean="0"/>
              <a:t>Send </a:t>
            </a:r>
            <a:r>
              <a:rPr lang="en-US" dirty="0"/>
              <a:t>and receive messages through the mailbox.</a:t>
            </a:r>
          </a:p>
          <a:p>
            <a:pPr lvl="3">
              <a:buClr>
                <a:schemeClr val="accent3"/>
              </a:buClr>
              <a:buSzPct val="150000"/>
              <a:buFont typeface="Arial" panose="020B0604020202020204" pitchFamily="34" charset="0"/>
              <a:buChar char="•"/>
            </a:pPr>
            <a:r>
              <a:rPr lang="en-US" dirty="0" smtClean="0"/>
              <a:t>Delete </a:t>
            </a:r>
            <a:r>
              <a:rPr lang="en-US" dirty="0"/>
              <a:t>a mailbox.</a:t>
            </a:r>
            <a:endParaRPr lang="en-US" dirty="0" smtClean="0"/>
          </a:p>
          <a:p>
            <a:pPr lvl="1">
              <a:buNone/>
            </a:pPr>
            <a:endParaRPr lang="en-US" sz="5400" dirty="0" smtClean="0"/>
          </a:p>
          <a:p>
            <a:pPr lvl="1"/>
            <a:endParaRPr lang="en-US" sz="2000" dirty="0" smtClean="0"/>
          </a:p>
          <a:p>
            <a:pPr lvl="1">
              <a:buNone/>
            </a:pPr>
            <a:endParaRPr lang="en-US" sz="2000" dirty="0" smtClean="0"/>
          </a:p>
        </p:txBody>
      </p:sp>
      <p:sp>
        <p:nvSpPr>
          <p:cNvPr id="4" name="Slide Number Placeholder 3"/>
          <p:cNvSpPr>
            <a:spLocks noGrp="1"/>
          </p:cNvSpPr>
          <p:nvPr>
            <p:ph type="sldNum" sz="quarter" idx="4294967295"/>
          </p:nvPr>
        </p:nvSpPr>
        <p:spPr>
          <a:xfrm>
            <a:off x="9304020" y="5831840"/>
            <a:ext cx="754380" cy="568960"/>
          </a:xfrm>
          <a:prstGeom prst="ellipse">
            <a:avLst/>
          </a:prstGeom>
        </p:spPr>
        <p:txBody>
          <a:bodyPr/>
          <a:lstStyle/>
          <a:p>
            <a:r>
              <a:rPr lang="en-US" altLang="en-US" smtClean="0"/>
              <a:t>  </a:t>
            </a:r>
            <a:fld id="{05B87AD5-00B7-48EA-9BEB-8C98CC8860F8}" type="slidenum">
              <a:rPr lang="en-US" altLang="en-US" smtClean="0"/>
              <a:pPr/>
              <a:t>41</a:t>
            </a:fld>
            <a:endParaRPr lang="en-US" altLang="en-US" dirty="0"/>
          </a:p>
        </p:txBody>
      </p:sp>
      <p:pic>
        <p:nvPicPr>
          <p:cNvPr id="1027" name="Picture 3"/>
          <p:cNvPicPr>
            <a:picLocks noChangeAspect="1" noChangeArrowheads="1"/>
          </p:cNvPicPr>
          <p:nvPr/>
        </p:nvPicPr>
        <p:blipFill>
          <a:blip r:embed="rId2"/>
          <a:srcRect t="15385" b="15385"/>
          <a:stretch>
            <a:fillRect/>
          </a:stretch>
        </p:blipFill>
        <p:spPr bwMode="auto">
          <a:xfrm>
            <a:off x="1600200" y="2569845"/>
            <a:ext cx="6934200" cy="68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73985"/>
            <a:ext cx="9052560" cy="1066800"/>
          </a:xfrm>
        </p:spPr>
        <p:txBody>
          <a:bodyPr/>
          <a:lstStyle/>
          <a:p>
            <a:r>
              <a:rPr lang="en-US" dirty="0" smtClean="0"/>
              <a:t>IPC in Message-Passing-Issues [contd..]</a:t>
            </a:r>
            <a:endParaRPr lang="en-US" dirty="0"/>
          </a:p>
        </p:txBody>
      </p:sp>
      <p:sp>
        <p:nvSpPr>
          <p:cNvPr id="3" name="Content Placeholder 2"/>
          <p:cNvSpPr>
            <a:spLocks noGrp="1"/>
          </p:cNvSpPr>
          <p:nvPr>
            <p:ph idx="1"/>
          </p:nvPr>
        </p:nvSpPr>
        <p:spPr/>
        <p:txBody>
          <a:bodyPr/>
          <a:lstStyle/>
          <a:p>
            <a:pPr marL="457200" indent="-457200">
              <a:buNone/>
            </a:pPr>
            <a:r>
              <a:rPr lang="en-US" b="1" u="sng" dirty="0" smtClean="0">
                <a:solidFill>
                  <a:srgbClr val="FF0000"/>
                </a:solidFill>
              </a:rPr>
              <a:t>2. Synchronization : </a:t>
            </a:r>
          </a:p>
          <a:p>
            <a:pPr marL="857182" lvl="1" indent="-457200">
              <a:buFont typeface="Wingdings" pitchFamily="2" charset="2"/>
              <a:buChar char="q"/>
            </a:pPr>
            <a:r>
              <a:rPr lang="en-US" sz="2000" dirty="0" smtClean="0"/>
              <a:t>Communication using send() and receive() can be </a:t>
            </a:r>
          </a:p>
          <a:p>
            <a:pPr marL="1257164" lvl="2" indent="-457200">
              <a:buFont typeface="Wingdings" pitchFamily="2" charset="2"/>
              <a:buChar char="Ø"/>
            </a:pPr>
            <a:r>
              <a:rPr lang="en-US" sz="2000" dirty="0" smtClean="0"/>
              <a:t>Synchronous (blocking mode)  or</a:t>
            </a:r>
          </a:p>
          <a:p>
            <a:pPr marL="1257164" lvl="2" indent="-457200">
              <a:buFont typeface="Wingdings" pitchFamily="2" charset="2"/>
              <a:buChar char="Ø"/>
            </a:pPr>
            <a:r>
              <a:rPr lang="en-US" sz="2000" dirty="0" smtClean="0"/>
              <a:t>Asynchronous (Non-blocking mode)</a:t>
            </a:r>
          </a:p>
          <a:p>
            <a:pPr marL="1257164" lvl="2" indent="-457200">
              <a:buFont typeface="Wingdings" pitchFamily="2" charset="2"/>
              <a:buChar char="Ø"/>
            </a:pPr>
            <a:endParaRPr lang="en-US" dirty="0"/>
          </a:p>
          <a:p>
            <a:pPr marL="1257164" lvl="2" indent="-457200">
              <a:buFont typeface="Wingdings" pitchFamily="2" charset="2"/>
              <a:buChar char="Ø"/>
            </a:pPr>
            <a:endParaRPr lang="en-US" sz="2000" dirty="0" smtClean="0"/>
          </a:p>
          <a:p>
            <a:pPr marL="1257164" lvl="2" indent="-457200">
              <a:buFont typeface="Wingdings" pitchFamily="2" charset="2"/>
              <a:buChar char="Ø"/>
            </a:pPr>
            <a:endParaRPr lang="en-US" dirty="0"/>
          </a:p>
          <a:p>
            <a:pPr marL="1257164" lvl="2" indent="-457200">
              <a:buFont typeface="Wingdings" pitchFamily="2" charset="2"/>
              <a:buChar char="Ø"/>
            </a:pPr>
            <a:endParaRPr lang="en-US" sz="2000" dirty="0" smtClean="0"/>
          </a:p>
          <a:p>
            <a:pPr marL="1257164" lvl="2" indent="-457200">
              <a:buFont typeface="Wingdings" pitchFamily="2" charset="2"/>
              <a:buChar char="Ø"/>
            </a:pPr>
            <a:endParaRPr lang="en-US" dirty="0"/>
          </a:p>
          <a:p>
            <a:pPr marL="1257164" lvl="2" indent="-457200">
              <a:buFont typeface="Wingdings" pitchFamily="2" charset="2"/>
              <a:buChar char="Ø"/>
            </a:pPr>
            <a:endParaRPr lang="en-US" sz="2000" dirty="0" smtClean="0"/>
          </a:p>
          <a:p>
            <a:pPr marL="1257164" lvl="2" indent="-457200">
              <a:buFont typeface="Wingdings" pitchFamily="2" charset="2"/>
              <a:buChar char="Ø"/>
            </a:pPr>
            <a:endParaRPr lang="en-US" dirty="0"/>
          </a:p>
          <a:p>
            <a:pPr marL="1257164" lvl="2" indent="-457200">
              <a:buFont typeface="Wingdings" pitchFamily="2" charset="2"/>
              <a:buChar char="Ø"/>
            </a:pPr>
            <a:endParaRPr lang="en-US" sz="2000" dirty="0" smtClean="0"/>
          </a:p>
          <a:p>
            <a:pPr marL="371886" indent="-318547">
              <a:defRPr/>
            </a:pPr>
            <a:r>
              <a:rPr lang="en-US" dirty="0">
                <a:ea typeface="ＭＳ Ｐゴシック" charset="0"/>
                <a:cs typeface="ＭＳ Ｐゴシック" charset="-128"/>
              </a:rPr>
              <a:t>Different combinations possible</a:t>
            </a:r>
          </a:p>
          <a:p>
            <a:pPr marL="799964" lvl="2" indent="0">
              <a:buNone/>
            </a:pPr>
            <a:endParaRPr lang="en-US" sz="2000" dirty="0" smtClean="0"/>
          </a:p>
          <a:p>
            <a:pPr marL="857182" lvl="1" indent="-457200">
              <a:buFont typeface="Wingdings" pitchFamily="2" charset="2"/>
              <a:buChar char="q"/>
            </a:pPr>
            <a:endParaRPr lang="en-US" sz="2000" dirty="0" smtClean="0"/>
          </a:p>
        </p:txBody>
      </p:sp>
      <p:sp>
        <p:nvSpPr>
          <p:cNvPr id="4" name="Slide Number Placeholder 3"/>
          <p:cNvSpPr>
            <a:spLocks noGrp="1"/>
          </p:cNvSpPr>
          <p:nvPr>
            <p:ph type="sldNum" sz="quarter" idx="4294967295"/>
          </p:nvPr>
        </p:nvSpPr>
        <p:spPr>
          <a:xfrm>
            <a:off x="9304020" y="5831840"/>
            <a:ext cx="754380" cy="568960"/>
          </a:xfrm>
          <a:prstGeom prst="ellipse">
            <a:avLst/>
          </a:prstGeom>
        </p:spPr>
        <p:txBody>
          <a:bodyPr/>
          <a:lstStyle/>
          <a:p>
            <a:r>
              <a:rPr lang="en-US" altLang="en-US" smtClean="0"/>
              <a:t>  </a:t>
            </a:r>
            <a:fld id="{05B87AD5-00B7-48EA-9BEB-8C98CC8860F8}" type="slidenum">
              <a:rPr lang="en-US" altLang="en-US" smtClean="0"/>
              <a:pPr/>
              <a:t>42</a:t>
            </a:fld>
            <a:endParaRPr lang="en-US" altLang="en-US" dirty="0"/>
          </a:p>
        </p:txBody>
      </p:sp>
      <p:pic>
        <p:nvPicPr>
          <p:cNvPr id="2051" name="Picture 3"/>
          <p:cNvPicPr>
            <a:picLocks noChangeAspect="1" noChangeArrowheads="1"/>
          </p:cNvPicPr>
          <p:nvPr/>
        </p:nvPicPr>
        <p:blipFill>
          <a:blip r:embed="rId2"/>
          <a:srcRect/>
          <a:stretch>
            <a:fillRect/>
          </a:stretch>
        </p:blipFill>
        <p:spPr bwMode="auto">
          <a:xfrm>
            <a:off x="914400" y="2819400"/>
            <a:ext cx="7772400" cy="2687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12580"/>
            <a:ext cx="9052560" cy="1066800"/>
          </a:xfrm>
        </p:spPr>
        <p:txBody>
          <a:bodyPr/>
          <a:lstStyle/>
          <a:p>
            <a:r>
              <a:rPr lang="en-US" dirty="0" smtClean="0"/>
              <a:t>IPC in Message-Passing-Issues [contd..]</a:t>
            </a:r>
            <a:endParaRPr lang="en-US" dirty="0"/>
          </a:p>
        </p:txBody>
      </p:sp>
      <p:sp>
        <p:nvSpPr>
          <p:cNvPr id="3" name="Content Placeholder 2"/>
          <p:cNvSpPr>
            <a:spLocks noGrp="1"/>
          </p:cNvSpPr>
          <p:nvPr>
            <p:ph idx="1"/>
          </p:nvPr>
        </p:nvSpPr>
        <p:spPr/>
        <p:txBody>
          <a:bodyPr/>
          <a:lstStyle/>
          <a:p>
            <a:pPr marL="457200" indent="-457200">
              <a:buNone/>
            </a:pPr>
            <a:r>
              <a:rPr lang="en-US" b="1" u="sng" dirty="0" smtClean="0">
                <a:solidFill>
                  <a:srgbClr val="FF0000"/>
                </a:solidFill>
              </a:rPr>
              <a:t>3. Buffering  : </a:t>
            </a:r>
          </a:p>
          <a:p>
            <a:pPr lvl="1"/>
            <a:r>
              <a:rPr lang="en-US" sz="2000" dirty="0" smtClean="0"/>
              <a:t>Whether communication is direct or indirect, messages exchanged by communicating processes reside in a temporary queue. Basically, such queues can be</a:t>
            </a:r>
          </a:p>
          <a:p>
            <a:pPr lvl="2"/>
            <a:r>
              <a:rPr lang="en-US" sz="2000" u="sng" dirty="0" smtClean="0">
                <a:solidFill>
                  <a:srgbClr val="FF0000"/>
                </a:solidFill>
              </a:rPr>
              <a:t>Zero capacity</a:t>
            </a:r>
            <a:r>
              <a:rPr lang="en-US" sz="2000" dirty="0" smtClean="0"/>
              <a:t>. The queue has a maximum length of zero; thus, the link cannot have any messages waiting in it. In this case, the sender must block until the recipient receives the message.</a:t>
            </a:r>
          </a:p>
          <a:p>
            <a:pPr lvl="2"/>
            <a:r>
              <a:rPr lang="en-US" sz="2000" u="sng" dirty="0" smtClean="0">
                <a:solidFill>
                  <a:srgbClr val="FF0000"/>
                </a:solidFill>
              </a:rPr>
              <a:t>Bounded capacity</a:t>
            </a:r>
            <a:r>
              <a:rPr lang="en-US" sz="2000" dirty="0" smtClean="0"/>
              <a:t>. The queue has finite length n; If the queue is not full when a new message is sent, the message is placed in the queue, and the sender can continue execution without waiting. If the link is full, the sender must block until space is available in the queue.</a:t>
            </a:r>
          </a:p>
          <a:p>
            <a:pPr lvl="2"/>
            <a:r>
              <a:rPr lang="en-US" sz="2000" u="sng" dirty="0" smtClean="0">
                <a:solidFill>
                  <a:srgbClr val="FF0000"/>
                </a:solidFill>
              </a:rPr>
              <a:t>Unbounded capacity</a:t>
            </a:r>
            <a:r>
              <a:rPr lang="en-US" sz="2000" dirty="0" smtClean="0"/>
              <a:t>. The queue’s length is potentially infinite; thus, any number of messages can wait in it. The sender never blocks.</a:t>
            </a:r>
          </a:p>
        </p:txBody>
      </p:sp>
      <p:sp>
        <p:nvSpPr>
          <p:cNvPr id="4" name="Slide Number Placeholder 3"/>
          <p:cNvSpPr>
            <a:spLocks noGrp="1"/>
          </p:cNvSpPr>
          <p:nvPr>
            <p:ph type="sldNum" sz="quarter" idx="4294967295"/>
          </p:nvPr>
        </p:nvSpPr>
        <p:spPr>
          <a:xfrm>
            <a:off x="9304020" y="5831840"/>
            <a:ext cx="754380" cy="568960"/>
          </a:xfrm>
          <a:prstGeom prst="ellipse">
            <a:avLst/>
          </a:prstGeom>
        </p:spPr>
        <p:txBody>
          <a:bodyPr/>
          <a:lstStyle/>
          <a:p>
            <a:r>
              <a:rPr lang="en-US" altLang="en-US" smtClean="0"/>
              <a:t>  </a:t>
            </a:r>
            <a:fld id="{05B87AD5-00B7-48EA-9BEB-8C98CC8860F8}" type="slidenum">
              <a:rPr lang="en-US" altLang="en-US" smtClean="0"/>
              <a:pPr/>
              <a:t>43</a:t>
            </a:fld>
            <a:endParaRPr lang="en-US" altLang="en-US" dirty="0"/>
          </a:p>
        </p:txBody>
      </p:sp>
      <p:sp>
        <p:nvSpPr>
          <p:cNvPr id="7" name="Right Arrow 6"/>
          <p:cNvSpPr/>
          <p:nvPr/>
        </p:nvSpPr>
        <p:spPr bwMode="auto">
          <a:xfrm>
            <a:off x="1747701" y="3057914"/>
            <a:ext cx="457200" cy="1524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smtClean="0">
              <a:ln>
                <a:noFill/>
              </a:ln>
              <a:solidFill>
                <a:schemeClr val="tx1"/>
              </a:solidFill>
              <a:effectLst/>
              <a:latin typeface="Baby Kruffy" pitchFamily="2" charset="0"/>
            </a:endParaRPr>
          </a:p>
        </p:txBody>
      </p:sp>
      <p:sp>
        <p:nvSpPr>
          <p:cNvPr id="8" name="TextBox 7"/>
          <p:cNvSpPr txBox="1"/>
          <p:nvPr/>
        </p:nvSpPr>
        <p:spPr>
          <a:xfrm>
            <a:off x="604701" y="2753114"/>
            <a:ext cx="1143000" cy="646331"/>
          </a:xfrm>
          <a:prstGeom prst="rect">
            <a:avLst/>
          </a:prstGeom>
          <a:solidFill>
            <a:schemeClr val="tx2"/>
          </a:solidFill>
        </p:spPr>
        <p:txBody>
          <a:bodyPr wrap="square" rtlCol="0">
            <a:spAutoFit/>
          </a:bodyPr>
          <a:lstStyle/>
          <a:p>
            <a:pPr algn="ctr"/>
            <a:r>
              <a:rPr lang="en-US" dirty="0" smtClean="0"/>
              <a:t>No Buffering</a:t>
            </a:r>
            <a:endParaRPr lang="en-US" dirty="0"/>
          </a:p>
        </p:txBody>
      </p:sp>
      <p:sp>
        <p:nvSpPr>
          <p:cNvPr id="9" name="TextBox 8"/>
          <p:cNvSpPr txBox="1"/>
          <p:nvPr/>
        </p:nvSpPr>
        <p:spPr>
          <a:xfrm>
            <a:off x="604701" y="4224552"/>
            <a:ext cx="1295400" cy="646331"/>
          </a:xfrm>
          <a:prstGeom prst="rect">
            <a:avLst/>
          </a:prstGeom>
          <a:solidFill>
            <a:schemeClr val="tx2"/>
          </a:solidFill>
        </p:spPr>
        <p:txBody>
          <a:bodyPr wrap="square" rtlCol="0">
            <a:spAutoFit/>
          </a:bodyPr>
          <a:lstStyle/>
          <a:p>
            <a:pPr algn="ctr"/>
            <a:r>
              <a:rPr lang="en-US" dirty="0" smtClean="0"/>
              <a:t>Automatic Buffering</a:t>
            </a:r>
            <a:endParaRPr lang="en-US" dirty="0"/>
          </a:p>
        </p:txBody>
      </p:sp>
      <p:sp>
        <p:nvSpPr>
          <p:cNvPr id="11" name="Right Arrow 10"/>
          <p:cNvSpPr/>
          <p:nvPr/>
        </p:nvSpPr>
        <p:spPr bwMode="auto">
          <a:xfrm>
            <a:off x="1138101" y="3704245"/>
            <a:ext cx="609600" cy="457200"/>
          </a:xfrm>
          <a:prstGeom prst="right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smtClean="0">
              <a:ln>
                <a:noFill/>
              </a:ln>
              <a:solidFill>
                <a:schemeClr val="tx1"/>
              </a:solidFill>
              <a:effectLst/>
              <a:latin typeface="Baby Kruffy" pitchFamily="2" charset="0"/>
            </a:endParaRPr>
          </a:p>
        </p:txBody>
      </p:sp>
      <p:sp>
        <p:nvSpPr>
          <p:cNvPr id="12" name="Right Arrow 11"/>
          <p:cNvSpPr/>
          <p:nvPr/>
        </p:nvSpPr>
        <p:spPr bwMode="auto">
          <a:xfrm>
            <a:off x="1069521" y="4933991"/>
            <a:ext cx="609600" cy="457200"/>
          </a:xfrm>
          <a:prstGeom prst="right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1" i="1" u="none" strike="noStrike" cap="none" normalizeH="0" baseline="0" smtClean="0">
              <a:ln>
                <a:noFill/>
              </a:ln>
              <a:solidFill>
                <a:schemeClr val="tx1"/>
              </a:solidFill>
              <a:effectLst/>
              <a:latin typeface="Baby Kruffy" pitchFamily="2"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058400" cy="838200"/>
          </a:xfrm>
        </p:spPr>
        <p:txBody>
          <a:bodyPr/>
          <a:lstStyle/>
          <a:p>
            <a:r>
              <a:rPr lang="en-US" dirty="0" smtClean="0"/>
              <a:t>Unit II</a:t>
            </a:r>
            <a:endParaRPr lang="en-US" dirty="0"/>
          </a:p>
        </p:txBody>
      </p:sp>
      <p:sp>
        <p:nvSpPr>
          <p:cNvPr id="3" name="Content Placeholder 2"/>
          <p:cNvSpPr>
            <a:spLocks noGrp="1"/>
          </p:cNvSpPr>
          <p:nvPr>
            <p:ph idx="1"/>
          </p:nvPr>
        </p:nvSpPr>
        <p:spPr/>
        <p:txBody>
          <a:bodyPr anchor="ctr"/>
          <a:lstStyle/>
          <a:p>
            <a:pPr algn="just"/>
            <a:r>
              <a:rPr lang="en-US" sz="2800" b="1" dirty="0"/>
              <a:t>Process Management:: </a:t>
            </a:r>
            <a:r>
              <a:rPr lang="en-US" sz="2400" dirty="0"/>
              <a:t>Process Concept, Process Scheduling, Operations on Processes, </a:t>
            </a:r>
            <a:r>
              <a:rPr lang="en-US" sz="2400" dirty="0" err="1"/>
              <a:t>Interprocess</a:t>
            </a:r>
            <a:r>
              <a:rPr lang="en-US" sz="2400" dirty="0"/>
              <a:t> Communication – IPC in Shared M</a:t>
            </a:r>
            <a:r>
              <a:rPr lang="en-US" sz="2400" dirty="0" smtClean="0"/>
              <a:t>emory and Message Passing Systems. CPU Scheduling: Scheduling Criteria – Scheduling Algorithms. </a:t>
            </a:r>
            <a:r>
              <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Multithreaded Programming: Threads Overview, Multicore Programming, Multithreading Models</a:t>
            </a:r>
            <a:r>
              <a:rPr lang="en-US" sz="2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 name="Slide Number Placeholder 3"/>
          <p:cNvSpPr>
            <a:spLocks noGrp="1"/>
          </p:cNvSpPr>
          <p:nvPr>
            <p:ph type="sldNum" sz="quarter" idx="4294967295"/>
          </p:nvPr>
        </p:nvSpPr>
        <p:spPr>
          <a:xfrm>
            <a:off x="9304020" y="5831840"/>
            <a:ext cx="754380" cy="568960"/>
          </a:xfrm>
          <a:prstGeom prst="ellipse">
            <a:avLst/>
          </a:prstGeom>
        </p:spPr>
        <p:txBody>
          <a:bodyPr/>
          <a:lstStyle/>
          <a:p>
            <a:fld id="{05B87AD5-00B7-48EA-9BEB-8C98CC8860F8}" type="slidenum">
              <a:rPr lang="en-US" altLang="en-US" smtClean="0"/>
              <a:pPr/>
              <a:t>44</a:t>
            </a:fld>
            <a:endParaRPr lang="en-US" altLang="en-US" dirty="0"/>
          </a:p>
        </p:txBody>
      </p:sp>
    </p:spTree>
    <p:extLst>
      <p:ext uri="{BB962C8B-B14F-4D97-AF65-F5344CB8AC3E}">
        <p14:creationId xmlns:p14="http://schemas.microsoft.com/office/powerpoint/2010/main" val="13577241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xmlns="" id="{71774012-3807-4498-B991-8D9050F65A48}"/>
              </a:ext>
            </a:extLst>
          </p:cNvPr>
          <p:cNvSpPr>
            <a:spLocks noGrp="1"/>
          </p:cNvSpPr>
          <p:nvPr>
            <p:ph type="title"/>
          </p:nvPr>
        </p:nvSpPr>
        <p:spPr>
          <a:xfrm>
            <a:off x="1188720" y="208010"/>
            <a:ext cx="7680960" cy="537845"/>
          </a:xfrm>
        </p:spPr>
        <p:txBody>
          <a:bodyPr/>
          <a:lstStyle/>
          <a:p>
            <a:r>
              <a:rPr lang="en-US" altLang="en-US" dirty="0"/>
              <a:t>Motivation</a:t>
            </a:r>
          </a:p>
        </p:txBody>
      </p:sp>
      <p:sp>
        <p:nvSpPr>
          <p:cNvPr id="11266" name="Content Placeholder 2">
            <a:extLst>
              <a:ext uri="{FF2B5EF4-FFF2-40B4-BE49-F238E27FC236}">
                <a16:creationId xmlns:a16="http://schemas.microsoft.com/office/drawing/2014/main" xmlns="" id="{284F1CF5-435D-4BB1-9339-BE39F15E24AA}"/>
              </a:ext>
            </a:extLst>
          </p:cNvPr>
          <p:cNvSpPr>
            <a:spLocks noGrp="1"/>
          </p:cNvSpPr>
          <p:nvPr>
            <p:ph idx="1"/>
          </p:nvPr>
        </p:nvSpPr>
        <p:spPr>
          <a:xfrm>
            <a:off x="1188720" y="754731"/>
            <a:ext cx="8134280" cy="4228677"/>
          </a:xfrm>
        </p:spPr>
        <p:txBody>
          <a:bodyPr/>
          <a:lstStyle/>
          <a:p>
            <a:r>
              <a:rPr lang="en-US" altLang="en-US" sz="2200" dirty="0"/>
              <a:t>Most modern applications are </a:t>
            </a:r>
            <a:r>
              <a:rPr lang="en-US" altLang="en-US" sz="2200" dirty="0" smtClean="0"/>
              <a:t>multithreaded</a:t>
            </a:r>
          </a:p>
          <a:p>
            <a:r>
              <a:rPr lang="en-US" sz="2200" dirty="0"/>
              <a:t>An application typically is implemented as a separate </a:t>
            </a:r>
            <a:r>
              <a:rPr lang="en-US" sz="2200" dirty="0" smtClean="0"/>
              <a:t>process with </a:t>
            </a:r>
            <a:r>
              <a:rPr lang="en-US" sz="2200" dirty="0"/>
              <a:t>several threads of control</a:t>
            </a:r>
            <a:endParaRPr lang="en-US" altLang="en-US" sz="2200" dirty="0"/>
          </a:p>
          <a:p>
            <a:r>
              <a:rPr lang="en-US" altLang="en-US" sz="2200" dirty="0" smtClean="0"/>
              <a:t>Multiple </a:t>
            </a:r>
            <a:r>
              <a:rPr lang="en-US" altLang="en-US" sz="2200" dirty="0"/>
              <a:t>tasks with the application can be implemented by separate threads</a:t>
            </a:r>
          </a:p>
          <a:p>
            <a:pPr lvl="1"/>
            <a:r>
              <a:rPr lang="en-US" dirty="0" smtClean="0">
                <a:solidFill>
                  <a:srgbClr val="FF0000"/>
                </a:solidFill>
              </a:rPr>
              <a:t>A web </a:t>
            </a:r>
            <a:r>
              <a:rPr lang="en-US" dirty="0">
                <a:solidFill>
                  <a:srgbClr val="FF0000"/>
                </a:solidFill>
              </a:rPr>
              <a:t>browser might have one thread display images or text while </a:t>
            </a:r>
            <a:r>
              <a:rPr lang="en-US" dirty="0" smtClean="0">
                <a:solidFill>
                  <a:srgbClr val="FF0000"/>
                </a:solidFill>
              </a:rPr>
              <a:t>another thread </a:t>
            </a:r>
            <a:r>
              <a:rPr lang="en-US" dirty="0">
                <a:solidFill>
                  <a:srgbClr val="FF0000"/>
                </a:solidFill>
              </a:rPr>
              <a:t>retrieves data from the </a:t>
            </a:r>
            <a:r>
              <a:rPr lang="en-US" dirty="0" smtClean="0">
                <a:solidFill>
                  <a:srgbClr val="FF0000"/>
                </a:solidFill>
              </a:rPr>
              <a:t>network </a:t>
            </a:r>
          </a:p>
          <a:p>
            <a:pPr lvl="1"/>
            <a:r>
              <a:rPr lang="en-US" dirty="0">
                <a:solidFill>
                  <a:srgbClr val="FF0000"/>
                </a:solidFill>
              </a:rPr>
              <a:t>A word processor may have a thread for displaying graphics, </a:t>
            </a:r>
            <a:r>
              <a:rPr lang="en-US" dirty="0" smtClean="0">
                <a:solidFill>
                  <a:srgbClr val="FF0000"/>
                </a:solidFill>
              </a:rPr>
              <a:t>another thread </a:t>
            </a:r>
            <a:r>
              <a:rPr lang="en-US" dirty="0">
                <a:solidFill>
                  <a:srgbClr val="FF0000"/>
                </a:solidFill>
              </a:rPr>
              <a:t>for responding to keystrokes from the user, and a third thread </a:t>
            </a:r>
            <a:r>
              <a:rPr lang="en-US" dirty="0" smtClean="0">
                <a:solidFill>
                  <a:srgbClr val="FF0000"/>
                </a:solidFill>
              </a:rPr>
              <a:t>for performing </a:t>
            </a:r>
            <a:r>
              <a:rPr lang="en-US" dirty="0">
                <a:solidFill>
                  <a:srgbClr val="FF0000"/>
                </a:solidFill>
              </a:rPr>
              <a:t>spelling and grammar checking in the </a:t>
            </a:r>
            <a:r>
              <a:rPr lang="en-US" dirty="0" smtClean="0">
                <a:solidFill>
                  <a:srgbClr val="FF0000"/>
                </a:solidFill>
              </a:rPr>
              <a:t>background</a:t>
            </a:r>
          </a:p>
          <a:p>
            <a:r>
              <a:rPr lang="en-US" altLang="en-US" sz="2200" dirty="0" smtClean="0"/>
              <a:t>Process </a:t>
            </a:r>
            <a:r>
              <a:rPr lang="en-US" altLang="en-US" sz="2200" dirty="0"/>
              <a:t>creation is heavy-weight while thread creation is light-weight</a:t>
            </a:r>
          </a:p>
          <a:p>
            <a:r>
              <a:rPr lang="en-US" altLang="en-US" sz="2200" dirty="0"/>
              <a:t>Can simplify code, increase efficiency</a:t>
            </a:r>
          </a:p>
          <a:p>
            <a:r>
              <a:rPr lang="en-US" altLang="en-US" sz="2200" dirty="0"/>
              <a:t>Kernels are generally multithreaded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xmlns="" id="{46D3DE18-7E7E-4C93-8C78-DD142B08CC88}"/>
              </a:ext>
            </a:extLst>
          </p:cNvPr>
          <p:cNvSpPr>
            <a:spLocks noGrp="1" noChangeArrowheads="1"/>
          </p:cNvSpPr>
          <p:nvPr>
            <p:ph type="title"/>
          </p:nvPr>
        </p:nvSpPr>
        <p:spPr>
          <a:xfrm>
            <a:off x="1529586" y="882315"/>
            <a:ext cx="7932843" cy="537845"/>
          </a:xfrm>
        </p:spPr>
        <p:txBody>
          <a:bodyPr/>
          <a:lstStyle/>
          <a:p>
            <a:pPr eaLnBrk="1" hangingPunct="1"/>
            <a:r>
              <a:rPr lang="en-US" altLang="en-US" sz="4000" dirty="0"/>
              <a:t>Single and Multithreaded Processes</a:t>
            </a:r>
          </a:p>
        </p:txBody>
      </p:sp>
      <p:pic>
        <p:nvPicPr>
          <p:cNvPr id="12290" name="Picture 1">
            <a:extLst>
              <a:ext uri="{FF2B5EF4-FFF2-40B4-BE49-F238E27FC236}">
                <a16:creationId xmlns:a16="http://schemas.microsoft.com/office/drawing/2014/main" xmlns="" id="{0489C83A-880F-4FB0-8474-2FE1A357C5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48201" y="2084292"/>
            <a:ext cx="7117927" cy="3996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xmlns="" id="{FE08425D-ED51-450A-B441-45E2EB4CE289}"/>
              </a:ext>
            </a:extLst>
          </p:cNvPr>
          <p:cNvSpPr>
            <a:spLocks noGrp="1"/>
          </p:cNvSpPr>
          <p:nvPr>
            <p:ph type="title"/>
          </p:nvPr>
        </p:nvSpPr>
        <p:spPr>
          <a:xfrm>
            <a:off x="1684304" y="894591"/>
            <a:ext cx="7680960" cy="537845"/>
          </a:xfrm>
        </p:spPr>
        <p:txBody>
          <a:bodyPr/>
          <a:lstStyle/>
          <a:p>
            <a:pPr eaLnBrk="1" hangingPunct="1"/>
            <a:r>
              <a:rPr lang="en-US" altLang="en-US" dirty="0"/>
              <a:t>Multithreaded Server Architecture</a:t>
            </a:r>
          </a:p>
        </p:txBody>
      </p:sp>
      <p:pic>
        <p:nvPicPr>
          <p:cNvPr id="14338" name="Picture 1">
            <a:extLst>
              <a:ext uri="{FF2B5EF4-FFF2-40B4-BE49-F238E27FC236}">
                <a16:creationId xmlns:a16="http://schemas.microsoft.com/office/drawing/2014/main" xmlns="" id="{CF5D0D58-5C7A-45B8-AD7F-B5E9EF9199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9014" y="1654463"/>
            <a:ext cx="7435003" cy="265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185723" y="4774333"/>
            <a:ext cx="7541583" cy="461665"/>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Process creation is time consuming </a:t>
            </a:r>
            <a:r>
              <a:rPr lang="en-US" sz="2400" dirty="0" smtClean="0">
                <a:latin typeface="Times New Roman" panose="02020603050405020304" pitchFamily="18" charset="0"/>
                <a:cs typeface="Times New Roman" panose="02020603050405020304" pitchFamily="18" charset="0"/>
              </a:rPr>
              <a:t>and resource </a:t>
            </a:r>
            <a:r>
              <a:rPr lang="en-US" sz="2400" dirty="0">
                <a:latin typeface="Times New Roman" panose="02020603050405020304" pitchFamily="18" charset="0"/>
                <a:cs typeface="Times New Roman" panose="02020603050405020304" pitchFamily="18" charset="0"/>
              </a:rPr>
              <a:t>intensive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xmlns="" id="{CB64F3E7-BE56-4BF5-89DF-866E7EA88B71}"/>
              </a:ext>
            </a:extLst>
          </p:cNvPr>
          <p:cNvSpPr>
            <a:spLocks noGrp="1" noChangeArrowheads="1"/>
          </p:cNvSpPr>
          <p:nvPr>
            <p:ph type="title"/>
          </p:nvPr>
        </p:nvSpPr>
        <p:spPr>
          <a:xfrm>
            <a:off x="1566545" y="421863"/>
            <a:ext cx="6488218" cy="291889"/>
          </a:xfrm>
        </p:spPr>
        <p:txBody>
          <a:bodyPr/>
          <a:lstStyle/>
          <a:p>
            <a:pPr eaLnBrk="1" hangingPunct="1"/>
            <a:r>
              <a:rPr lang="en-US" altLang="en-US" dirty="0"/>
              <a:t>Benefits</a:t>
            </a:r>
          </a:p>
        </p:txBody>
      </p:sp>
      <p:sp>
        <p:nvSpPr>
          <p:cNvPr id="16386" name="Rectangle 3">
            <a:extLst>
              <a:ext uri="{FF2B5EF4-FFF2-40B4-BE49-F238E27FC236}">
                <a16:creationId xmlns:a16="http://schemas.microsoft.com/office/drawing/2014/main" xmlns="" id="{AEFC87E0-114C-4BFC-8B34-FD5EF6B87DCF}"/>
              </a:ext>
            </a:extLst>
          </p:cNvPr>
          <p:cNvSpPr>
            <a:spLocks noGrp="1" noChangeArrowheads="1"/>
          </p:cNvSpPr>
          <p:nvPr>
            <p:ph type="body" idx="1"/>
          </p:nvPr>
        </p:nvSpPr>
        <p:spPr>
          <a:xfrm>
            <a:off x="1241731" y="1301381"/>
            <a:ext cx="8134280" cy="4228677"/>
          </a:xfrm>
        </p:spPr>
        <p:txBody>
          <a:bodyPr/>
          <a:lstStyle/>
          <a:p>
            <a:r>
              <a:rPr lang="en-US" altLang="en-US" sz="2400" b="1" dirty="0"/>
              <a:t>Responsiveness – </a:t>
            </a:r>
            <a:r>
              <a:rPr lang="en-US" altLang="en-US" sz="2400" dirty="0"/>
              <a:t>may allow continued execution if part of process is blocked, especially important for user interfaces</a:t>
            </a:r>
          </a:p>
          <a:p>
            <a:r>
              <a:rPr lang="en-US" altLang="en-US" sz="2400" b="1" dirty="0"/>
              <a:t>Resource Sharing – </a:t>
            </a:r>
            <a:r>
              <a:rPr lang="en-US" altLang="en-US" sz="2400" dirty="0"/>
              <a:t>threads share resources of process, easier than shared memory or message passing</a:t>
            </a:r>
          </a:p>
          <a:p>
            <a:r>
              <a:rPr lang="en-US" altLang="en-US" sz="2400" b="1" dirty="0"/>
              <a:t>Economy – </a:t>
            </a:r>
            <a:r>
              <a:rPr lang="en-US" altLang="en-US" sz="2400" dirty="0"/>
              <a:t>cheaper than process creation, thread switching lower overhead than context switching</a:t>
            </a:r>
          </a:p>
          <a:p>
            <a:r>
              <a:rPr lang="en-US" altLang="en-US" sz="2400" b="1" dirty="0"/>
              <a:t>Scalability – </a:t>
            </a:r>
            <a:r>
              <a:rPr lang="en-US" altLang="en-US" sz="2400" dirty="0"/>
              <a:t>process can take advantage of multicore architectures</a:t>
            </a:r>
            <a:br>
              <a:rPr lang="en-US" altLang="en-US" sz="2400" dirty="0"/>
            </a:br>
            <a:endParaRPr lang="en-US" altLang="en-US" sz="2400" dirty="0"/>
          </a:p>
          <a:p>
            <a:endParaRPr lang="en-US" altLang="en-US" sz="2400"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xmlns="" id="{5DAE641A-82E5-4706-A422-7614EF045674}"/>
              </a:ext>
            </a:extLst>
          </p:cNvPr>
          <p:cNvSpPr>
            <a:spLocks noGrp="1"/>
          </p:cNvSpPr>
          <p:nvPr>
            <p:ph type="title"/>
          </p:nvPr>
        </p:nvSpPr>
        <p:spPr>
          <a:xfrm>
            <a:off x="1707304" y="208010"/>
            <a:ext cx="7162377" cy="537845"/>
          </a:xfrm>
        </p:spPr>
        <p:txBody>
          <a:bodyPr/>
          <a:lstStyle/>
          <a:p>
            <a:pPr eaLnBrk="1" hangingPunct="1"/>
            <a:r>
              <a:rPr lang="en-US" altLang="en-US" dirty="0"/>
              <a:t>Multicore Programming</a:t>
            </a:r>
          </a:p>
        </p:txBody>
      </p:sp>
      <p:sp>
        <p:nvSpPr>
          <p:cNvPr id="18434" name="Content Placeholder 2">
            <a:extLst>
              <a:ext uri="{FF2B5EF4-FFF2-40B4-BE49-F238E27FC236}">
                <a16:creationId xmlns:a16="http://schemas.microsoft.com/office/drawing/2014/main" xmlns="" id="{A7143B20-81F4-4C44-95F8-D8F686F2F4F7}"/>
              </a:ext>
            </a:extLst>
          </p:cNvPr>
          <p:cNvSpPr>
            <a:spLocks noGrp="1"/>
          </p:cNvSpPr>
          <p:nvPr>
            <p:ph idx="1"/>
          </p:nvPr>
        </p:nvSpPr>
        <p:spPr>
          <a:xfrm>
            <a:off x="1052112" y="1100253"/>
            <a:ext cx="8651446" cy="4228677"/>
          </a:xfrm>
        </p:spPr>
        <p:txBody>
          <a:bodyPr/>
          <a:lstStyle/>
          <a:p>
            <a:r>
              <a:rPr lang="en-US" dirty="0"/>
              <a:t>P</a:t>
            </a:r>
            <a:r>
              <a:rPr lang="en-US" dirty="0" smtClean="0"/>
              <a:t>lace </a:t>
            </a:r>
            <a:r>
              <a:rPr lang="en-US" dirty="0"/>
              <a:t>multiple </a:t>
            </a:r>
            <a:r>
              <a:rPr lang="en-US" dirty="0" smtClean="0"/>
              <a:t>computing cores </a:t>
            </a:r>
            <a:r>
              <a:rPr lang="en-US" dirty="0"/>
              <a:t>on a single processing chip where each core appears as a separate </a:t>
            </a:r>
            <a:r>
              <a:rPr lang="en-US" dirty="0" smtClean="0"/>
              <a:t>CPU to </a:t>
            </a:r>
            <a:r>
              <a:rPr lang="en-US" dirty="0"/>
              <a:t>the operating system</a:t>
            </a:r>
            <a:endParaRPr lang="en-US" altLang="en-US" b="1" dirty="0" smtClean="0">
              <a:solidFill>
                <a:srgbClr val="006699"/>
              </a:solidFill>
              <a:latin typeface="+mj-lt"/>
            </a:endParaRPr>
          </a:p>
          <a:p>
            <a:r>
              <a:rPr lang="en-US" altLang="en-US" b="1" dirty="0" smtClean="0">
                <a:solidFill>
                  <a:srgbClr val="006699"/>
                </a:solidFill>
                <a:latin typeface="+mj-lt"/>
              </a:rPr>
              <a:t>Multicore</a:t>
            </a:r>
            <a:r>
              <a:rPr lang="en-US" altLang="en-US" dirty="0" smtClean="0"/>
              <a:t> </a:t>
            </a:r>
            <a:r>
              <a:rPr lang="en-US" altLang="en-US" dirty="0"/>
              <a:t>or </a:t>
            </a:r>
            <a:r>
              <a:rPr lang="en-US" altLang="en-US" b="1" dirty="0">
                <a:solidFill>
                  <a:srgbClr val="006699"/>
                </a:solidFill>
                <a:latin typeface="+mj-lt"/>
              </a:rPr>
              <a:t>multiprocessor</a:t>
            </a:r>
            <a:r>
              <a:rPr lang="en-US" altLang="en-US" dirty="0"/>
              <a:t> systems putting pressure on programmers, challenges include:</a:t>
            </a:r>
          </a:p>
          <a:p>
            <a:pPr lvl="1"/>
            <a:r>
              <a:rPr lang="en-US" altLang="en-US" b="1" dirty="0"/>
              <a:t>Dividing activities</a:t>
            </a:r>
          </a:p>
          <a:p>
            <a:pPr lvl="1"/>
            <a:r>
              <a:rPr lang="en-US" altLang="en-US" b="1" dirty="0"/>
              <a:t>Balance</a:t>
            </a:r>
          </a:p>
          <a:p>
            <a:pPr lvl="1"/>
            <a:r>
              <a:rPr lang="en-US" altLang="en-US" b="1" dirty="0"/>
              <a:t>Data splitting</a:t>
            </a:r>
          </a:p>
          <a:p>
            <a:pPr lvl="1"/>
            <a:r>
              <a:rPr lang="en-US" altLang="en-US" b="1" dirty="0"/>
              <a:t>Data dependency</a:t>
            </a:r>
          </a:p>
          <a:p>
            <a:pPr lvl="1"/>
            <a:r>
              <a:rPr lang="en-US" altLang="en-US" b="1" dirty="0"/>
              <a:t>Testing and debugging</a:t>
            </a:r>
          </a:p>
          <a:p>
            <a:r>
              <a:rPr lang="en-US" altLang="en-US" b="1" i="1" dirty="0"/>
              <a:t>Parallelism</a:t>
            </a:r>
            <a:r>
              <a:rPr lang="en-US" altLang="en-US" dirty="0"/>
              <a:t> implies a system can perform more than one task simultaneously</a:t>
            </a:r>
          </a:p>
          <a:p>
            <a:r>
              <a:rPr lang="en-US" altLang="en-US" b="1" i="1" dirty="0"/>
              <a:t>Concurrency</a:t>
            </a:r>
            <a:r>
              <a:rPr lang="en-US" altLang="en-US" dirty="0"/>
              <a:t> supports more than one task making progress</a:t>
            </a:r>
          </a:p>
          <a:p>
            <a:pPr lvl="1"/>
            <a:r>
              <a:rPr lang="en-US" altLang="en-US" dirty="0"/>
              <a:t>Single processor / core, scheduler providing concurrency</a:t>
            </a:r>
          </a:p>
          <a:p>
            <a:pPr lvl="1">
              <a:buFont typeface="Monotype Sorts" pitchFamily="-84" charset="2"/>
              <a:buNone/>
            </a:pPr>
            <a:endParaRPr lang="en-US" altLang="en-US" dirty="0"/>
          </a:p>
          <a:p>
            <a:pPr lvl="1">
              <a:buFont typeface="Monotype Sorts" pitchFamily="-84" charset="2"/>
              <a:buNone/>
            </a:pPr>
            <a:endParaRPr lang="en-US"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 xmlns:a16="http://schemas.microsoft.com/office/drawing/2014/main" id="{39FB78B1-A72C-494F-9718-8FF44F7505B0}"/>
              </a:ext>
            </a:extLst>
          </p:cNvPr>
          <p:cNvSpPr>
            <a:spLocks noGrp="1" noChangeArrowheads="1"/>
          </p:cNvSpPr>
          <p:nvPr>
            <p:ph type="title"/>
          </p:nvPr>
        </p:nvSpPr>
        <p:spPr>
          <a:xfrm>
            <a:off x="2179083" y="309435"/>
            <a:ext cx="6532332" cy="537845"/>
          </a:xfrm>
        </p:spPr>
        <p:txBody>
          <a:bodyPr/>
          <a:lstStyle/>
          <a:p>
            <a:pPr eaLnBrk="1" hangingPunct="1"/>
            <a:r>
              <a:rPr lang="en-US" altLang="en-US" dirty="0"/>
              <a:t>Process Concept (Cont.)</a:t>
            </a:r>
          </a:p>
        </p:txBody>
      </p:sp>
      <p:sp>
        <p:nvSpPr>
          <p:cNvPr id="13315" name="Rectangle 3">
            <a:extLst>
              <a:ext uri="{FF2B5EF4-FFF2-40B4-BE49-F238E27FC236}">
                <a16:creationId xmlns="" xmlns:a16="http://schemas.microsoft.com/office/drawing/2014/main" id="{1B99AC1A-7079-467A-A88A-5DCC86E364CB}"/>
              </a:ext>
            </a:extLst>
          </p:cNvPr>
          <p:cNvSpPr>
            <a:spLocks noGrp="1" noChangeArrowheads="1"/>
          </p:cNvSpPr>
          <p:nvPr>
            <p:ph type="body" idx="1"/>
          </p:nvPr>
        </p:nvSpPr>
        <p:spPr>
          <a:xfrm>
            <a:off x="1257767" y="1154634"/>
            <a:ext cx="8374963" cy="4288790"/>
          </a:xfrm>
        </p:spPr>
        <p:txBody>
          <a:bodyPr/>
          <a:lstStyle/>
          <a:p>
            <a:r>
              <a:rPr lang="en-US" altLang="en-US" sz="2400" dirty="0"/>
              <a:t>Program is </a:t>
            </a:r>
            <a:r>
              <a:rPr lang="en-US" altLang="en-US" sz="2400" b="1" dirty="0"/>
              <a:t>passive</a:t>
            </a:r>
            <a:r>
              <a:rPr lang="en-US" altLang="en-US" sz="2400" dirty="0"/>
              <a:t> entity stored on disk (</a:t>
            </a:r>
            <a:r>
              <a:rPr lang="en-US" altLang="en-US" sz="2400" b="1" dirty="0">
                <a:solidFill>
                  <a:srgbClr val="006699"/>
                </a:solidFill>
                <a:latin typeface="+mj-lt"/>
              </a:rPr>
              <a:t>executable</a:t>
            </a:r>
            <a:r>
              <a:rPr lang="en-US" altLang="en-US" sz="2400" b="1" dirty="0">
                <a:solidFill>
                  <a:srgbClr val="3366FF"/>
                </a:solidFill>
              </a:rPr>
              <a:t> </a:t>
            </a:r>
            <a:r>
              <a:rPr lang="en-US" altLang="en-US" sz="2400" b="1" dirty="0">
                <a:solidFill>
                  <a:srgbClr val="006699"/>
                </a:solidFill>
                <a:latin typeface="+mj-lt"/>
              </a:rPr>
              <a:t>file</a:t>
            </a:r>
            <a:r>
              <a:rPr lang="en-US" altLang="en-US" sz="2400" dirty="0"/>
              <a:t>); process is </a:t>
            </a:r>
            <a:r>
              <a:rPr lang="en-US" altLang="en-US" sz="2400" b="1" dirty="0"/>
              <a:t>active</a:t>
            </a:r>
            <a:r>
              <a:rPr lang="en-US" altLang="en-US" sz="2400" b="1" i="1" dirty="0"/>
              <a:t> </a:t>
            </a:r>
          </a:p>
          <a:p>
            <a:pPr lvl="1"/>
            <a:r>
              <a:rPr lang="en-US" altLang="en-US" sz="2400" dirty="0"/>
              <a:t>Program becomes process when an executable file is loaded into memory</a:t>
            </a:r>
          </a:p>
          <a:p>
            <a:r>
              <a:rPr lang="en-US" altLang="en-US" sz="2400" dirty="0"/>
              <a:t>Execution of program started via GUI mouse clicks, command line entry of its name, etc.</a:t>
            </a:r>
          </a:p>
          <a:p>
            <a:r>
              <a:rPr lang="en-US" altLang="en-US" sz="2400" dirty="0"/>
              <a:t>One program can be several processes</a:t>
            </a:r>
          </a:p>
          <a:p>
            <a:pPr lvl="1"/>
            <a:r>
              <a:rPr lang="en-US" altLang="en-US" sz="2400" dirty="0"/>
              <a:t>Consider multiple users executing the same program</a:t>
            </a:r>
          </a:p>
          <a:p>
            <a:pPr>
              <a:lnSpc>
                <a:spcPct val="90000"/>
              </a:lnSpc>
            </a:pPr>
            <a:endParaRPr lang="en-US" altLang="en-US" sz="2400" dirty="0"/>
          </a:p>
          <a:p>
            <a:pPr>
              <a:lnSpc>
                <a:spcPct val="90000"/>
              </a:lnSpc>
              <a:buFont typeface="Monotype Sorts" pitchFamily="-84" charset="2"/>
              <a:buNone/>
            </a:pPr>
            <a:endParaRPr lang="en-US" altLang="en-US" sz="24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xmlns="" id="{99AFB161-ED93-4730-90CF-60C15CF17766}"/>
              </a:ext>
            </a:extLst>
          </p:cNvPr>
          <p:cNvSpPr>
            <a:spLocks noGrp="1"/>
          </p:cNvSpPr>
          <p:nvPr>
            <p:ph type="title"/>
          </p:nvPr>
        </p:nvSpPr>
        <p:spPr>
          <a:xfrm>
            <a:off x="1393190" y="207400"/>
            <a:ext cx="7680960" cy="537845"/>
          </a:xfrm>
        </p:spPr>
        <p:txBody>
          <a:bodyPr/>
          <a:lstStyle/>
          <a:p>
            <a:pPr eaLnBrk="1" hangingPunct="1"/>
            <a:r>
              <a:rPr lang="en-US" altLang="en-US" dirty="0"/>
              <a:t>Concurrency vs. Parallelism</a:t>
            </a:r>
          </a:p>
        </p:txBody>
      </p:sp>
      <p:sp>
        <p:nvSpPr>
          <p:cNvPr id="20482" name="Rectangle 3">
            <a:extLst>
              <a:ext uri="{FF2B5EF4-FFF2-40B4-BE49-F238E27FC236}">
                <a16:creationId xmlns:a16="http://schemas.microsoft.com/office/drawing/2014/main" xmlns="" id="{D036A6A0-4CE5-4725-A8D1-F915FCFB1B90}"/>
              </a:ext>
            </a:extLst>
          </p:cNvPr>
          <p:cNvSpPr>
            <a:spLocks noGrp="1" noChangeArrowheads="1"/>
          </p:cNvSpPr>
          <p:nvPr/>
        </p:nvSpPr>
        <p:spPr bwMode="auto">
          <a:xfrm>
            <a:off x="1510938" y="1086062"/>
            <a:ext cx="7384868" cy="4228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339" tIns="42670" rIns="85339" bIns="42670"/>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buSzPct val="110000"/>
              <a:buFont typeface="Wingdings" panose="05000000000000000000" pitchFamily="2" charset="2"/>
              <a:buChar char="§"/>
            </a:pPr>
            <a:r>
              <a:rPr lang="en-US" altLang="en-US" sz="1600" b="1" dirty="0"/>
              <a:t>Concurrent execution on single-core system:</a:t>
            </a:r>
          </a:p>
          <a:p>
            <a:endParaRPr lang="en-US" altLang="en-US" sz="1307" b="1" dirty="0"/>
          </a:p>
          <a:p>
            <a:endParaRPr lang="en-US" altLang="en-US" sz="1307" b="1" dirty="0"/>
          </a:p>
          <a:p>
            <a:endParaRPr lang="en-US" altLang="en-US" sz="1307" b="1" dirty="0"/>
          </a:p>
          <a:p>
            <a:pPr>
              <a:buFontTx/>
              <a:buNone/>
            </a:pPr>
            <a:endParaRPr lang="en-US" altLang="en-US" sz="1307" b="1" dirty="0"/>
          </a:p>
          <a:p>
            <a:pPr>
              <a:buSzPct val="110000"/>
              <a:buFont typeface="Wingdings" panose="05000000000000000000" pitchFamily="2" charset="2"/>
              <a:buChar char="§"/>
            </a:pPr>
            <a:endParaRPr lang="en-US" altLang="en-US" sz="1307" b="1" dirty="0" smtClean="0"/>
          </a:p>
          <a:p>
            <a:pPr>
              <a:buSzPct val="110000"/>
              <a:buFont typeface="Wingdings" panose="05000000000000000000" pitchFamily="2" charset="2"/>
              <a:buChar char="§"/>
            </a:pPr>
            <a:r>
              <a:rPr lang="en-US" altLang="en-US" sz="1600" b="1" dirty="0" smtClean="0"/>
              <a:t>Parallelism </a:t>
            </a:r>
            <a:r>
              <a:rPr lang="en-US" altLang="en-US" sz="1600" b="1" dirty="0"/>
              <a:t>on a multi-core system:</a:t>
            </a:r>
          </a:p>
          <a:p>
            <a:endParaRPr lang="en-US" altLang="en-US" sz="1307" b="1" dirty="0"/>
          </a:p>
        </p:txBody>
      </p:sp>
      <p:pic>
        <p:nvPicPr>
          <p:cNvPr id="20483" name="Picture 1">
            <a:extLst>
              <a:ext uri="{FF2B5EF4-FFF2-40B4-BE49-F238E27FC236}">
                <a16:creationId xmlns:a16="http://schemas.microsoft.com/office/drawing/2014/main" xmlns="" id="{823F49F0-4145-4731-B6A8-7F150BB638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0253" y="1708362"/>
            <a:ext cx="7279428" cy="81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2">
            <a:extLst>
              <a:ext uri="{FF2B5EF4-FFF2-40B4-BE49-F238E27FC236}">
                <a16:creationId xmlns:a16="http://schemas.microsoft.com/office/drawing/2014/main" xmlns="" id="{B2355580-5738-4BF5-8926-EC91E28B04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39297" y="3404417"/>
            <a:ext cx="4379807" cy="15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xmlns="" id="{CAD927E8-64DE-4671-A690-608A4563E404}"/>
              </a:ext>
            </a:extLst>
          </p:cNvPr>
          <p:cNvSpPr>
            <a:spLocks noGrp="1"/>
          </p:cNvSpPr>
          <p:nvPr>
            <p:ph type="title"/>
          </p:nvPr>
        </p:nvSpPr>
        <p:spPr>
          <a:xfrm>
            <a:off x="1707304" y="199301"/>
            <a:ext cx="7162377" cy="537845"/>
          </a:xfrm>
        </p:spPr>
        <p:txBody>
          <a:bodyPr/>
          <a:lstStyle/>
          <a:p>
            <a:pPr eaLnBrk="1" hangingPunct="1"/>
            <a:r>
              <a:rPr lang="en-US" altLang="en-US" dirty="0"/>
              <a:t>Multicore Programming</a:t>
            </a:r>
          </a:p>
        </p:txBody>
      </p:sp>
      <p:sp>
        <p:nvSpPr>
          <p:cNvPr id="22530" name="Content Placeholder 2">
            <a:extLst>
              <a:ext uri="{FF2B5EF4-FFF2-40B4-BE49-F238E27FC236}">
                <a16:creationId xmlns:a16="http://schemas.microsoft.com/office/drawing/2014/main" xmlns="" id="{9FB1F3DE-869C-4D7F-9A3F-53A8F1DC93F7}"/>
              </a:ext>
            </a:extLst>
          </p:cNvPr>
          <p:cNvSpPr>
            <a:spLocks noGrp="1"/>
          </p:cNvSpPr>
          <p:nvPr>
            <p:ph idx="1"/>
          </p:nvPr>
        </p:nvSpPr>
        <p:spPr>
          <a:xfrm>
            <a:off x="1051224" y="1276517"/>
            <a:ext cx="8130354" cy="4228677"/>
          </a:xfrm>
        </p:spPr>
        <p:txBody>
          <a:bodyPr/>
          <a:lstStyle/>
          <a:p>
            <a:r>
              <a:rPr lang="en-US" altLang="en-US" sz="2400" dirty="0"/>
              <a:t>Types of parallelism </a:t>
            </a:r>
          </a:p>
          <a:p>
            <a:pPr lvl="1"/>
            <a:r>
              <a:rPr lang="en-US" altLang="en-US" sz="2400" b="1" dirty="0">
                <a:solidFill>
                  <a:srgbClr val="006699"/>
                </a:solidFill>
                <a:latin typeface="+mj-lt"/>
              </a:rPr>
              <a:t>Data parallelism </a:t>
            </a:r>
            <a:r>
              <a:rPr lang="en-US" altLang="en-US" sz="2400" dirty="0"/>
              <a:t>– distributes subsets of the same data across multiple cores, same operation on each</a:t>
            </a:r>
            <a:endParaRPr lang="en-US" altLang="en-US" sz="2400" b="1" dirty="0">
              <a:solidFill>
                <a:srgbClr val="3366FF"/>
              </a:solidFill>
            </a:endParaRPr>
          </a:p>
          <a:p>
            <a:pPr lvl="1"/>
            <a:r>
              <a:rPr lang="en-US" altLang="en-US" sz="2400" b="1" dirty="0">
                <a:solidFill>
                  <a:srgbClr val="006699"/>
                </a:solidFill>
                <a:latin typeface="+mj-lt"/>
              </a:rPr>
              <a:t>Task parallelism </a:t>
            </a:r>
            <a:r>
              <a:rPr lang="en-US" altLang="en-US" sz="2400" dirty="0"/>
              <a:t>– distributing threads across cores, each thread performing unique operation</a:t>
            </a:r>
          </a:p>
          <a:p>
            <a:pPr lvl="1">
              <a:buFont typeface="Monotype Sorts" pitchFamily="-84" charset="2"/>
              <a:buNone/>
            </a:pPr>
            <a:endParaRPr lang="en-US" altLang="en-US" sz="24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xmlns="" id="{F297ACC2-6415-49B5-B30C-3C6679A213F7}"/>
              </a:ext>
            </a:extLst>
          </p:cNvPr>
          <p:cNvSpPr>
            <a:spLocks noGrp="1"/>
          </p:cNvSpPr>
          <p:nvPr>
            <p:ph type="title"/>
          </p:nvPr>
        </p:nvSpPr>
        <p:spPr>
          <a:xfrm>
            <a:off x="1054066" y="-94413"/>
            <a:ext cx="9136380" cy="1066800"/>
          </a:xfrm>
        </p:spPr>
        <p:txBody>
          <a:bodyPr/>
          <a:lstStyle/>
          <a:p>
            <a:r>
              <a:rPr lang="en-US" altLang="en-US" sz="4000" dirty="0"/>
              <a:t>Data and Task Parallelism</a:t>
            </a:r>
          </a:p>
        </p:txBody>
      </p:sp>
      <p:pic>
        <p:nvPicPr>
          <p:cNvPr id="24578" name="Picture 1">
            <a:extLst>
              <a:ext uri="{FF2B5EF4-FFF2-40B4-BE49-F238E27FC236}">
                <a16:creationId xmlns:a16="http://schemas.microsoft.com/office/drawing/2014/main" xmlns="" id="{7C4056CB-23F8-4E11-9D19-A3540316F5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1081" y="1374987"/>
            <a:ext cx="5461423" cy="3646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xmlns="" id="{8081C5BE-54CB-4060-BFB3-18429EA46275}"/>
              </a:ext>
            </a:extLst>
          </p:cNvPr>
          <p:cNvSpPr>
            <a:spLocks noGrp="1" noChangeArrowheads="1"/>
          </p:cNvSpPr>
          <p:nvPr>
            <p:ph type="title"/>
          </p:nvPr>
        </p:nvSpPr>
        <p:spPr>
          <a:xfrm>
            <a:off x="1188720" y="214299"/>
            <a:ext cx="7680960" cy="537845"/>
          </a:xfrm>
        </p:spPr>
        <p:txBody>
          <a:bodyPr/>
          <a:lstStyle/>
          <a:p>
            <a:pPr eaLnBrk="1" hangingPunct="1"/>
            <a:r>
              <a:rPr lang="en-US" altLang="en-US" sz="4000" dirty="0"/>
              <a:t>Amdahl’s Law</a:t>
            </a:r>
          </a:p>
        </p:txBody>
      </p:sp>
      <p:sp>
        <p:nvSpPr>
          <p:cNvPr id="12291" name="Rectangle 3">
            <a:extLst>
              <a:ext uri="{FF2B5EF4-FFF2-40B4-BE49-F238E27FC236}">
                <a16:creationId xmlns:a16="http://schemas.microsoft.com/office/drawing/2014/main" xmlns="" id="{6A1AEDCB-DDB2-4B98-87D9-BFA079D3CF4C}"/>
              </a:ext>
            </a:extLst>
          </p:cNvPr>
          <p:cNvSpPr>
            <a:spLocks noGrp="1" noChangeArrowheads="1"/>
          </p:cNvSpPr>
          <p:nvPr>
            <p:ph type="body" idx="1"/>
          </p:nvPr>
        </p:nvSpPr>
        <p:spPr>
          <a:xfrm>
            <a:off x="1495425" y="927508"/>
            <a:ext cx="7374255" cy="4228677"/>
          </a:xfrm>
        </p:spPr>
        <p:txBody>
          <a:bodyPr/>
          <a:lstStyle/>
          <a:p>
            <a:pPr>
              <a:defRPr/>
            </a:pPr>
            <a:r>
              <a:rPr lang="en-US" altLang="en-US" dirty="0">
                <a:cs typeface="ＭＳ Ｐゴシック" charset="-128"/>
              </a:rPr>
              <a:t>Identifies performance gains from adding additional cores to an application that has both serial and parallel components</a:t>
            </a:r>
          </a:p>
          <a:p>
            <a:pPr>
              <a:defRPr/>
            </a:pPr>
            <a:r>
              <a:rPr lang="en-US" altLang="en-US" i="1" dirty="0">
                <a:cs typeface="ＭＳ Ｐゴシック" charset="-128"/>
              </a:rPr>
              <a:t>S</a:t>
            </a:r>
            <a:r>
              <a:rPr lang="en-US" altLang="en-US" dirty="0">
                <a:cs typeface="ＭＳ Ｐゴシック" charset="-128"/>
              </a:rPr>
              <a:t> is serial portion</a:t>
            </a:r>
          </a:p>
          <a:p>
            <a:pPr>
              <a:defRPr/>
            </a:pPr>
            <a:r>
              <a:rPr lang="en-US" altLang="en-US" i="1" dirty="0">
                <a:cs typeface="ＭＳ Ｐゴシック" charset="-128"/>
              </a:rPr>
              <a:t>N</a:t>
            </a:r>
            <a:r>
              <a:rPr lang="en-US" altLang="en-US" dirty="0">
                <a:cs typeface="ＭＳ Ｐゴシック" charset="-128"/>
              </a:rPr>
              <a:t> processing cores</a:t>
            </a:r>
          </a:p>
          <a:p>
            <a:pPr>
              <a:defRPr/>
            </a:pPr>
            <a:endParaRPr lang="en-US" altLang="en-US" dirty="0">
              <a:cs typeface="ＭＳ Ｐゴシック" charset="-128"/>
            </a:endParaRPr>
          </a:p>
          <a:p>
            <a:pPr>
              <a:defRPr/>
            </a:pPr>
            <a:endParaRPr lang="en-US" altLang="en-US" dirty="0">
              <a:cs typeface="ＭＳ Ｐゴシック" charset="-128"/>
            </a:endParaRPr>
          </a:p>
          <a:p>
            <a:pPr marL="0" indent="0">
              <a:buNone/>
              <a:defRPr/>
            </a:pPr>
            <a:endParaRPr lang="en-US" altLang="en-US" dirty="0">
              <a:cs typeface="ＭＳ Ｐゴシック" charset="-128"/>
            </a:endParaRPr>
          </a:p>
          <a:p>
            <a:pPr>
              <a:defRPr/>
            </a:pPr>
            <a:r>
              <a:rPr lang="en-US" altLang="en-US" dirty="0">
                <a:cs typeface="ＭＳ Ｐゴシック" charset="-128"/>
              </a:rPr>
              <a:t>That is, if application is 75% parallel / 25% serial, moving from 1 to 2 cores results in speedup of 1.6 times</a:t>
            </a:r>
          </a:p>
          <a:p>
            <a:pPr>
              <a:defRPr/>
            </a:pPr>
            <a:r>
              <a:rPr lang="en-US" altLang="en-US" dirty="0">
                <a:cs typeface="ＭＳ Ｐゴシック" charset="-128"/>
              </a:rPr>
              <a:t>As </a:t>
            </a:r>
            <a:r>
              <a:rPr lang="en-US" altLang="en-US" i="1" dirty="0">
                <a:cs typeface="ＭＳ Ｐゴシック" charset="-128"/>
              </a:rPr>
              <a:t>N</a:t>
            </a:r>
            <a:r>
              <a:rPr lang="en-US" altLang="en-US" dirty="0">
                <a:cs typeface="ＭＳ Ｐゴシック" charset="-128"/>
              </a:rPr>
              <a:t> approaches infinity, speedup approaches 1 / </a:t>
            </a:r>
            <a:r>
              <a:rPr lang="en-US" altLang="en-US" i="1" dirty="0">
                <a:cs typeface="ＭＳ Ｐゴシック" charset="-128"/>
              </a:rPr>
              <a:t>S</a:t>
            </a:r>
          </a:p>
          <a:p>
            <a:pPr>
              <a:buFont typeface="Monotype Sorts" pitchFamily="-84" charset="2"/>
              <a:buNone/>
              <a:defRPr/>
            </a:pPr>
            <a:r>
              <a:rPr lang="en-US" altLang="en-US" b="1" dirty="0">
                <a:cs typeface="ＭＳ Ｐゴシック" charset="-128"/>
              </a:rPr>
              <a:t/>
            </a:r>
            <a:br>
              <a:rPr lang="en-US" altLang="en-US" b="1" dirty="0">
                <a:cs typeface="ＭＳ Ｐゴシック" charset="-128"/>
              </a:rPr>
            </a:br>
            <a:r>
              <a:rPr lang="en-US" altLang="en-US" b="1" dirty="0">
                <a:cs typeface="ＭＳ Ｐゴシック" charset="-128"/>
              </a:rPr>
              <a:t>Serial portion of an application has disproportionate  effect on performance gained by adding additional cores</a:t>
            </a:r>
          </a:p>
          <a:p>
            <a:pPr>
              <a:buFont typeface="Monotype Sorts" pitchFamily="-84" charset="2"/>
              <a:buNone/>
              <a:defRPr/>
            </a:pPr>
            <a:endParaRPr lang="en-US" altLang="en-US" sz="747" b="1" dirty="0">
              <a:cs typeface="ＭＳ Ｐゴシック" charset="-128"/>
            </a:endParaRPr>
          </a:p>
        </p:txBody>
      </p:sp>
      <p:pic>
        <p:nvPicPr>
          <p:cNvPr id="25603" name="Picture 1" descr="Screen Shot 2012-12-04 at 7.54.07 PM.png">
            <a:extLst>
              <a:ext uri="{FF2B5EF4-FFF2-40B4-BE49-F238E27FC236}">
                <a16:creationId xmlns:a16="http://schemas.microsoft.com/office/drawing/2014/main" xmlns="" id="{73692B8D-A89E-4AD0-A1E3-ED895D4F40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043" y="2424037"/>
            <a:ext cx="2268432" cy="84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xmlns="" id="{681CBC2B-DB28-4332-A1D1-A51237439D2D}"/>
              </a:ext>
            </a:extLst>
          </p:cNvPr>
          <p:cNvSpPr>
            <a:spLocks noGrp="1"/>
          </p:cNvSpPr>
          <p:nvPr>
            <p:ph type="title"/>
          </p:nvPr>
        </p:nvSpPr>
        <p:spPr>
          <a:xfrm>
            <a:off x="1188720" y="209554"/>
            <a:ext cx="7680960" cy="537845"/>
          </a:xfrm>
        </p:spPr>
        <p:txBody>
          <a:bodyPr/>
          <a:lstStyle/>
          <a:p>
            <a:r>
              <a:rPr lang="en-US" altLang="en-US" sz="4000" dirty="0"/>
              <a:t>Amdahl’s Law</a:t>
            </a:r>
          </a:p>
        </p:txBody>
      </p:sp>
      <p:pic>
        <p:nvPicPr>
          <p:cNvPr id="27650" name="Picture 3">
            <a:extLst>
              <a:ext uri="{FF2B5EF4-FFF2-40B4-BE49-F238E27FC236}">
                <a16:creationId xmlns:a16="http://schemas.microsoft.com/office/drawing/2014/main" xmlns="" id="{9173F832-D0B8-4682-8422-824AC9A2C5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6973" y="891317"/>
            <a:ext cx="6822707" cy="481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xmlns="" id="{30A3DCFF-94B3-4FFC-B2A6-FE43AD17947C}"/>
              </a:ext>
            </a:extLst>
          </p:cNvPr>
          <p:cNvSpPr>
            <a:spLocks noGrp="1" noChangeArrowheads="1"/>
          </p:cNvSpPr>
          <p:nvPr>
            <p:ph type="title"/>
          </p:nvPr>
        </p:nvSpPr>
        <p:spPr>
          <a:xfrm>
            <a:off x="1628351" y="257836"/>
            <a:ext cx="7304617" cy="537845"/>
          </a:xfrm>
        </p:spPr>
        <p:txBody>
          <a:bodyPr/>
          <a:lstStyle/>
          <a:p>
            <a:pPr eaLnBrk="1" hangingPunct="1"/>
            <a:r>
              <a:rPr lang="en-US" altLang="en-US" sz="4000" dirty="0" smtClean="0"/>
              <a:t>Multithreading Models</a:t>
            </a:r>
            <a:endParaRPr lang="en-US" altLang="en-US" sz="4000" dirty="0"/>
          </a:p>
        </p:txBody>
      </p:sp>
      <p:sp>
        <p:nvSpPr>
          <p:cNvPr id="28674" name="Rectangle 3">
            <a:extLst>
              <a:ext uri="{FF2B5EF4-FFF2-40B4-BE49-F238E27FC236}">
                <a16:creationId xmlns:a16="http://schemas.microsoft.com/office/drawing/2014/main" xmlns="" id="{BA746B80-CDA4-4092-8028-5DF7040388F9}"/>
              </a:ext>
            </a:extLst>
          </p:cNvPr>
          <p:cNvSpPr>
            <a:spLocks noGrp="1" noChangeArrowheads="1"/>
          </p:cNvSpPr>
          <p:nvPr>
            <p:ph type="body" idx="1"/>
          </p:nvPr>
        </p:nvSpPr>
        <p:spPr>
          <a:xfrm>
            <a:off x="854588" y="895889"/>
            <a:ext cx="9052560" cy="4096680"/>
          </a:xfrm>
        </p:spPr>
        <p:txBody>
          <a:bodyPr/>
          <a:lstStyle/>
          <a:p>
            <a:r>
              <a:rPr lang="en-US" sz="2400" dirty="0" smtClean="0"/>
              <a:t>Support for </a:t>
            </a:r>
            <a:r>
              <a:rPr lang="en-US" sz="2400" dirty="0"/>
              <a:t>threads may be provided either at the user level, for </a:t>
            </a:r>
            <a:r>
              <a:rPr lang="en-US" sz="2400" b="1" dirty="0"/>
              <a:t>user threads</a:t>
            </a:r>
            <a:r>
              <a:rPr lang="en-US" sz="2400" dirty="0"/>
              <a:t>, or by </a:t>
            </a:r>
            <a:r>
              <a:rPr lang="en-US" sz="2400" dirty="0" smtClean="0"/>
              <a:t>the kernel</a:t>
            </a:r>
            <a:r>
              <a:rPr lang="en-US" sz="2400" dirty="0"/>
              <a:t>, for </a:t>
            </a:r>
            <a:r>
              <a:rPr lang="en-US" sz="2400" b="1" dirty="0"/>
              <a:t>kernel </a:t>
            </a:r>
            <a:r>
              <a:rPr lang="en-US" sz="2400" b="1" dirty="0" smtClean="0"/>
              <a:t>threads</a:t>
            </a:r>
          </a:p>
          <a:p>
            <a:r>
              <a:rPr lang="en-US" sz="2400" dirty="0">
                <a:solidFill>
                  <a:srgbClr val="FF0000"/>
                </a:solidFill>
              </a:rPr>
              <a:t>User threads </a:t>
            </a:r>
            <a:r>
              <a:rPr lang="en-US" sz="2400" dirty="0"/>
              <a:t>are supported above the kernel </a:t>
            </a:r>
            <a:r>
              <a:rPr lang="en-US" sz="2400" dirty="0" smtClean="0"/>
              <a:t>and are </a:t>
            </a:r>
            <a:r>
              <a:rPr lang="en-US" sz="2400" dirty="0"/>
              <a:t>managed without kernel support, </a:t>
            </a:r>
            <a:endParaRPr lang="en-US" sz="2400" dirty="0" smtClean="0"/>
          </a:p>
          <a:p>
            <a:r>
              <a:rPr lang="en-US" sz="2400" dirty="0" smtClean="0">
                <a:solidFill>
                  <a:srgbClr val="FF0000"/>
                </a:solidFill>
              </a:rPr>
              <a:t>Kernel threads </a:t>
            </a:r>
            <a:r>
              <a:rPr lang="en-US" sz="2400" dirty="0"/>
              <a:t>are </a:t>
            </a:r>
            <a:r>
              <a:rPr lang="en-US" sz="2400" dirty="0" smtClean="0"/>
              <a:t>supported and </a:t>
            </a:r>
            <a:r>
              <a:rPr lang="en-US" sz="2400" dirty="0"/>
              <a:t>managed directly by the operating system.</a:t>
            </a:r>
            <a:endParaRPr lang="en-US" altLang="en-US" sz="2400" b="1" dirty="0" smtClean="0">
              <a:solidFill>
                <a:srgbClr val="006699"/>
              </a:solidFill>
              <a:latin typeface="+mj-lt"/>
            </a:endParaRPr>
          </a:p>
          <a:p>
            <a:pPr marL="642620" lvl="1" indent="0">
              <a:buNone/>
            </a:pPr>
            <a:endParaRPr lang="en-US" altLang="en-US" sz="2400" dirty="0"/>
          </a:p>
        </p:txBody>
      </p:sp>
      <p:pic>
        <p:nvPicPr>
          <p:cNvPr id="4" name="Picture 1">
            <a:extLst>
              <a:ext uri="{FF2B5EF4-FFF2-40B4-BE49-F238E27FC236}">
                <a16:creationId xmlns:a16="http://schemas.microsoft.com/office/drawing/2014/main" xmlns="" id="{2BDB5D90-D947-41F8-BDFE-DD7C4ED2F1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10474" y="3328264"/>
            <a:ext cx="4504267" cy="248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xmlns="" id="{27C60FED-BD89-4655-8023-6D89846C2197}"/>
              </a:ext>
            </a:extLst>
          </p:cNvPr>
          <p:cNvSpPr>
            <a:spLocks noGrp="1" noChangeArrowheads="1"/>
          </p:cNvSpPr>
          <p:nvPr>
            <p:ph type="title"/>
          </p:nvPr>
        </p:nvSpPr>
        <p:spPr>
          <a:xfrm>
            <a:off x="1188720" y="211154"/>
            <a:ext cx="7680960" cy="537845"/>
          </a:xfrm>
        </p:spPr>
        <p:txBody>
          <a:bodyPr/>
          <a:lstStyle/>
          <a:p>
            <a:pPr eaLnBrk="1" hangingPunct="1"/>
            <a:r>
              <a:rPr lang="en-US" altLang="en-US" sz="4000" dirty="0"/>
              <a:t>Multithreading Models</a:t>
            </a:r>
          </a:p>
        </p:txBody>
      </p:sp>
      <p:sp>
        <p:nvSpPr>
          <p:cNvPr id="31746" name="Rectangle 3">
            <a:extLst>
              <a:ext uri="{FF2B5EF4-FFF2-40B4-BE49-F238E27FC236}">
                <a16:creationId xmlns:a16="http://schemas.microsoft.com/office/drawing/2014/main" xmlns="" id="{0986761F-3FB5-4AD0-B6CE-CA9BD246E11B}"/>
              </a:ext>
            </a:extLst>
          </p:cNvPr>
          <p:cNvSpPr>
            <a:spLocks noGrp="1" noChangeArrowheads="1"/>
          </p:cNvSpPr>
          <p:nvPr>
            <p:ph type="body" idx="1"/>
          </p:nvPr>
        </p:nvSpPr>
        <p:spPr/>
        <p:txBody>
          <a:bodyPr/>
          <a:lstStyle/>
          <a:p>
            <a:r>
              <a:rPr lang="en-US" altLang="en-US" sz="2400" dirty="0"/>
              <a:t>Many-to-One</a:t>
            </a:r>
            <a:br>
              <a:rPr lang="en-US" altLang="en-US" sz="2400" dirty="0"/>
            </a:br>
            <a:endParaRPr lang="en-US" altLang="en-US" sz="2400" dirty="0"/>
          </a:p>
          <a:p>
            <a:r>
              <a:rPr lang="en-US" altLang="en-US" sz="2400" dirty="0"/>
              <a:t>One-to-One</a:t>
            </a:r>
            <a:br>
              <a:rPr lang="en-US" altLang="en-US" sz="2400" dirty="0"/>
            </a:br>
            <a:endParaRPr lang="en-US" altLang="en-US" sz="2400" dirty="0"/>
          </a:p>
          <a:p>
            <a:r>
              <a:rPr lang="en-US" altLang="en-US" sz="2400" dirty="0"/>
              <a:t>Many-to-Many</a:t>
            </a:r>
          </a:p>
          <a:p>
            <a:endParaRPr lang="en-US"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xmlns="" id="{1428C89C-D1C7-44B6-B4FD-1F83ABA1D420}"/>
              </a:ext>
            </a:extLst>
          </p:cNvPr>
          <p:cNvSpPr>
            <a:spLocks noGrp="1" noChangeArrowheads="1"/>
          </p:cNvSpPr>
          <p:nvPr>
            <p:ph type="title"/>
          </p:nvPr>
        </p:nvSpPr>
        <p:spPr>
          <a:xfrm>
            <a:off x="1188720" y="208010"/>
            <a:ext cx="7680960" cy="537845"/>
          </a:xfrm>
        </p:spPr>
        <p:txBody>
          <a:bodyPr/>
          <a:lstStyle/>
          <a:p>
            <a:pPr eaLnBrk="1" hangingPunct="1"/>
            <a:r>
              <a:rPr lang="en-US" altLang="en-US" sz="4000" dirty="0"/>
              <a:t>Many-to-One</a:t>
            </a:r>
          </a:p>
        </p:txBody>
      </p:sp>
      <p:sp>
        <p:nvSpPr>
          <p:cNvPr id="33794" name="Rectangle 3">
            <a:extLst>
              <a:ext uri="{FF2B5EF4-FFF2-40B4-BE49-F238E27FC236}">
                <a16:creationId xmlns:a16="http://schemas.microsoft.com/office/drawing/2014/main" xmlns="" id="{5D915EFA-C388-487C-B6EF-E80827050A34}"/>
              </a:ext>
            </a:extLst>
          </p:cNvPr>
          <p:cNvSpPr>
            <a:spLocks noGrp="1" noChangeArrowheads="1"/>
          </p:cNvSpPr>
          <p:nvPr>
            <p:ph type="body" idx="1"/>
          </p:nvPr>
        </p:nvSpPr>
        <p:spPr>
          <a:xfrm>
            <a:off x="1026171" y="1013470"/>
            <a:ext cx="8547234" cy="4228677"/>
          </a:xfrm>
        </p:spPr>
        <p:txBody>
          <a:bodyPr/>
          <a:lstStyle/>
          <a:p>
            <a:r>
              <a:rPr lang="en-US" altLang="en-US" sz="2400" dirty="0"/>
              <a:t>Many user-level threads mapped to single kernel thread</a:t>
            </a:r>
          </a:p>
          <a:p>
            <a:r>
              <a:rPr lang="en-US" altLang="en-US" sz="2400" dirty="0"/>
              <a:t>One thread blocking causes all to block</a:t>
            </a:r>
          </a:p>
          <a:p>
            <a:r>
              <a:rPr lang="en-US" altLang="en-US" sz="2400" dirty="0"/>
              <a:t>Multiple threads may not run in parallel on </a:t>
            </a:r>
            <a:r>
              <a:rPr lang="en-US" altLang="en-US" sz="2400" dirty="0" err="1"/>
              <a:t>muticore</a:t>
            </a:r>
            <a:r>
              <a:rPr lang="en-US" altLang="en-US" sz="2400" dirty="0"/>
              <a:t> system because only one may be in kernel at a time</a:t>
            </a:r>
          </a:p>
          <a:p>
            <a:r>
              <a:rPr lang="en-US" altLang="en-US" sz="2400" dirty="0"/>
              <a:t>Few systems currently use this model</a:t>
            </a:r>
          </a:p>
          <a:p>
            <a:r>
              <a:rPr lang="en-US" altLang="en-US" sz="2400" dirty="0"/>
              <a:t>Examples:</a:t>
            </a:r>
          </a:p>
          <a:p>
            <a:pPr lvl="1"/>
            <a:r>
              <a:rPr lang="en-US" altLang="en-US" sz="2400" b="1" dirty="0">
                <a:solidFill>
                  <a:srgbClr val="006699"/>
                </a:solidFill>
                <a:latin typeface="+mj-lt"/>
              </a:rPr>
              <a:t>Solaris Green Threads</a:t>
            </a:r>
          </a:p>
          <a:p>
            <a:pPr lvl="1"/>
            <a:r>
              <a:rPr lang="en-US" altLang="en-US" sz="2400" b="1" dirty="0">
                <a:solidFill>
                  <a:srgbClr val="006699"/>
                </a:solidFill>
                <a:latin typeface="+mj-lt"/>
              </a:rPr>
              <a:t>GNU Portable Threads</a:t>
            </a:r>
          </a:p>
        </p:txBody>
      </p:sp>
      <p:pic>
        <p:nvPicPr>
          <p:cNvPr id="33795" name="Picture 1">
            <a:extLst>
              <a:ext uri="{FF2B5EF4-FFF2-40B4-BE49-F238E27FC236}">
                <a16:creationId xmlns:a16="http://schemas.microsoft.com/office/drawing/2014/main" xmlns="" id="{6B215585-915F-44AD-918A-FBC0A438F8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78128" y="3615168"/>
            <a:ext cx="3695277" cy="202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xmlns="" id="{4FBEFB0E-7F3F-4EF4-9827-FE005FBB4E98}"/>
              </a:ext>
            </a:extLst>
          </p:cNvPr>
          <p:cNvSpPr>
            <a:spLocks noGrp="1" noChangeArrowheads="1"/>
          </p:cNvSpPr>
          <p:nvPr>
            <p:ph type="title"/>
          </p:nvPr>
        </p:nvSpPr>
        <p:spPr>
          <a:xfrm>
            <a:off x="1188720" y="209554"/>
            <a:ext cx="7680960" cy="537845"/>
          </a:xfrm>
        </p:spPr>
        <p:txBody>
          <a:bodyPr/>
          <a:lstStyle/>
          <a:p>
            <a:pPr eaLnBrk="1" hangingPunct="1"/>
            <a:r>
              <a:rPr lang="en-US" altLang="en-US" sz="4000" dirty="0"/>
              <a:t>One-to-One</a:t>
            </a:r>
          </a:p>
        </p:txBody>
      </p:sp>
      <p:sp>
        <p:nvSpPr>
          <p:cNvPr id="35842" name="Rectangle 3">
            <a:extLst>
              <a:ext uri="{FF2B5EF4-FFF2-40B4-BE49-F238E27FC236}">
                <a16:creationId xmlns:a16="http://schemas.microsoft.com/office/drawing/2014/main" xmlns="" id="{C9353153-B94C-4BC4-A944-80F7FC0E3196}"/>
              </a:ext>
            </a:extLst>
          </p:cNvPr>
          <p:cNvSpPr>
            <a:spLocks noGrp="1" noChangeArrowheads="1"/>
          </p:cNvSpPr>
          <p:nvPr>
            <p:ph type="body" idx="1"/>
          </p:nvPr>
        </p:nvSpPr>
        <p:spPr>
          <a:xfrm>
            <a:off x="1057967" y="938313"/>
            <a:ext cx="7942465" cy="4228677"/>
          </a:xfrm>
        </p:spPr>
        <p:txBody>
          <a:bodyPr/>
          <a:lstStyle/>
          <a:p>
            <a:r>
              <a:rPr lang="en-US" altLang="en-US" sz="2400" dirty="0"/>
              <a:t>Each user-level thread maps to kernel thread</a:t>
            </a:r>
          </a:p>
          <a:p>
            <a:r>
              <a:rPr lang="en-US" altLang="en-US" sz="2400" dirty="0"/>
              <a:t>Creating a user-level thread creates a kernel thread</a:t>
            </a:r>
          </a:p>
          <a:p>
            <a:r>
              <a:rPr lang="en-US" altLang="en-US" sz="2400" dirty="0"/>
              <a:t>More concurrency than many-to-one</a:t>
            </a:r>
          </a:p>
          <a:p>
            <a:r>
              <a:rPr lang="en-US" altLang="en-US" sz="2400" dirty="0"/>
              <a:t>Number of threads per process sometimes restricted due to overhead</a:t>
            </a:r>
          </a:p>
          <a:p>
            <a:r>
              <a:rPr lang="en-US" altLang="en-US" sz="2400" dirty="0"/>
              <a:t>Examples</a:t>
            </a:r>
          </a:p>
          <a:p>
            <a:pPr lvl="1"/>
            <a:r>
              <a:rPr lang="en-US" altLang="en-US" sz="2400" dirty="0"/>
              <a:t>Windows</a:t>
            </a:r>
          </a:p>
          <a:p>
            <a:pPr lvl="1"/>
            <a:r>
              <a:rPr lang="en-US" altLang="en-US" sz="2400" dirty="0"/>
              <a:t>Linux</a:t>
            </a:r>
          </a:p>
        </p:txBody>
      </p:sp>
      <p:pic>
        <p:nvPicPr>
          <p:cNvPr id="35843" name="Picture 1">
            <a:extLst>
              <a:ext uri="{FF2B5EF4-FFF2-40B4-BE49-F238E27FC236}">
                <a16:creationId xmlns:a16="http://schemas.microsoft.com/office/drawing/2014/main" xmlns="" id="{EF8F904A-031A-45E1-82C4-C375DF8A63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353013"/>
            <a:ext cx="3653790" cy="202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xmlns="" id="{C6AC490D-7E71-499F-80A2-0817A44950E2}"/>
              </a:ext>
            </a:extLst>
          </p:cNvPr>
          <p:cNvSpPr>
            <a:spLocks noGrp="1" noChangeArrowheads="1"/>
          </p:cNvSpPr>
          <p:nvPr>
            <p:ph type="title"/>
          </p:nvPr>
        </p:nvSpPr>
        <p:spPr>
          <a:xfrm>
            <a:off x="1188720" y="209554"/>
            <a:ext cx="7680960" cy="537845"/>
          </a:xfrm>
        </p:spPr>
        <p:txBody>
          <a:bodyPr/>
          <a:lstStyle/>
          <a:p>
            <a:pPr eaLnBrk="1" hangingPunct="1"/>
            <a:r>
              <a:rPr lang="en-US" altLang="en-US" sz="4000" dirty="0"/>
              <a:t>Many-to-Many Model</a:t>
            </a:r>
          </a:p>
        </p:txBody>
      </p:sp>
      <p:sp>
        <p:nvSpPr>
          <p:cNvPr id="37890" name="Rectangle 3">
            <a:extLst>
              <a:ext uri="{FF2B5EF4-FFF2-40B4-BE49-F238E27FC236}">
                <a16:creationId xmlns:a16="http://schemas.microsoft.com/office/drawing/2014/main" xmlns="" id="{6A3ECDFD-78CA-4E72-9500-110C17908290}"/>
              </a:ext>
            </a:extLst>
          </p:cNvPr>
          <p:cNvSpPr>
            <a:spLocks noGrp="1" noChangeArrowheads="1"/>
          </p:cNvSpPr>
          <p:nvPr>
            <p:ph type="body" idx="1"/>
          </p:nvPr>
        </p:nvSpPr>
        <p:spPr>
          <a:xfrm>
            <a:off x="1478900" y="865711"/>
            <a:ext cx="7865516" cy="4148667"/>
          </a:xfrm>
        </p:spPr>
        <p:txBody>
          <a:bodyPr/>
          <a:lstStyle/>
          <a:p>
            <a:r>
              <a:rPr lang="en-US" altLang="en-US" sz="2400" dirty="0"/>
              <a:t>Allows many user level threads to be mapped to many kernel threads</a:t>
            </a:r>
          </a:p>
          <a:p>
            <a:r>
              <a:rPr lang="en-US" altLang="en-US" sz="2400" dirty="0"/>
              <a:t>Allows the  operating system to create a sufficient number of kernel threads</a:t>
            </a:r>
          </a:p>
          <a:p>
            <a:r>
              <a:rPr lang="en-US" altLang="en-US" sz="2400" dirty="0"/>
              <a:t>Windows  with the </a:t>
            </a:r>
            <a:r>
              <a:rPr lang="en-US" altLang="en-US" sz="2400" i="1" dirty="0" err="1"/>
              <a:t>ThreadFiber</a:t>
            </a:r>
            <a:r>
              <a:rPr lang="en-US" altLang="en-US" sz="2400" dirty="0"/>
              <a:t> package</a:t>
            </a:r>
          </a:p>
          <a:p>
            <a:r>
              <a:rPr lang="en-US" altLang="en-US" sz="2400" dirty="0"/>
              <a:t>Otherwise not very common</a:t>
            </a:r>
          </a:p>
        </p:txBody>
      </p:sp>
      <p:pic>
        <p:nvPicPr>
          <p:cNvPr id="37891" name="Picture 1">
            <a:extLst>
              <a:ext uri="{FF2B5EF4-FFF2-40B4-BE49-F238E27FC236}">
                <a16:creationId xmlns:a16="http://schemas.microsoft.com/office/drawing/2014/main" xmlns="" id="{CCAA589D-3ED6-47FF-8B49-15D8580890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9220" y="3531654"/>
            <a:ext cx="3680460" cy="202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 xmlns:a16="http://schemas.microsoft.com/office/drawing/2014/main" id="{20AFA67C-5037-4199-ADB3-2B949804BC7A}"/>
              </a:ext>
            </a:extLst>
          </p:cNvPr>
          <p:cNvSpPr>
            <a:spLocks noGrp="1" noChangeArrowheads="1"/>
          </p:cNvSpPr>
          <p:nvPr>
            <p:ph type="title"/>
          </p:nvPr>
        </p:nvSpPr>
        <p:spPr>
          <a:xfrm>
            <a:off x="1803576" y="223200"/>
            <a:ext cx="7680960" cy="537845"/>
          </a:xfrm>
        </p:spPr>
        <p:txBody>
          <a:bodyPr/>
          <a:lstStyle/>
          <a:p>
            <a:pPr eaLnBrk="1" hangingPunct="1"/>
            <a:r>
              <a:rPr lang="en-US" altLang="en-US" sz="4400" dirty="0"/>
              <a:t>Process in Memory</a:t>
            </a:r>
          </a:p>
        </p:txBody>
      </p:sp>
      <p:pic>
        <p:nvPicPr>
          <p:cNvPr id="15363" name="Picture 1">
            <a:extLst>
              <a:ext uri="{FF2B5EF4-FFF2-40B4-BE49-F238E27FC236}">
                <a16:creationId xmlns="" xmlns:a16="http://schemas.microsoft.com/office/drawing/2014/main" id="{56913459-B2A5-4780-A47A-63C55AF8C3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1663" y="1079173"/>
            <a:ext cx="3118682" cy="499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xmlns="" id="{A98DC882-9265-4F2A-AAAB-DD166A263E20}"/>
              </a:ext>
            </a:extLst>
          </p:cNvPr>
          <p:cNvSpPr>
            <a:spLocks noGrp="1" noChangeArrowheads="1"/>
          </p:cNvSpPr>
          <p:nvPr>
            <p:ph type="title"/>
          </p:nvPr>
        </p:nvSpPr>
        <p:spPr>
          <a:xfrm>
            <a:off x="1188720" y="213574"/>
            <a:ext cx="7680960" cy="537845"/>
          </a:xfrm>
        </p:spPr>
        <p:txBody>
          <a:bodyPr/>
          <a:lstStyle/>
          <a:p>
            <a:pPr eaLnBrk="1" hangingPunct="1"/>
            <a:r>
              <a:rPr lang="en-US" altLang="en-US" dirty="0"/>
              <a:t>Two-level Model</a:t>
            </a:r>
          </a:p>
        </p:txBody>
      </p:sp>
      <p:sp>
        <p:nvSpPr>
          <p:cNvPr id="39938" name="Rectangle 3">
            <a:extLst>
              <a:ext uri="{FF2B5EF4-FFF2-40B4-BE49-F238E27FC236}">
                <a16:creationId xmlns:a16="http://schemas.microsoft.com/office/drawing/2014/main" xmlns="" id="{A2E2CD6A-C625-47A4-91CD-EAFB177081EE}"/>
              </a:ext>
            </a:extLst>
          </p:cNvPr>
          <p:cNvSpPr>
            <a:spLocks noGrp="1" noChangeArrowheads="1"/>
          </p:cNvSpPr>
          <p:nvPr>
            <p:ph type="body" idx="1"/>
          </p:nvPr>
        </p:nvSpPr>
        <p:spPr>
          <a:xfrm>
            <a:off x="1408014" y="953394"/>
            <a:ext cx="7961453" cy="4159039"/>
          </a:xfrm>
        </p:spPr>
        <p:txBody>
          <a:bodyPr/>
          <a:lstStyle/>
          <a:p>
            <a:r>
              <a:rPr lang="en-US" altLang="en-US" sz="2400" dirty="0"/>
              <a:t>Similar to M:M, except that it allows a user thread to be </a:t>
            </a:r>
            <a:r>
              <a:rPr lang="en-US" altLang="en-US" sz="2400" b="1" dirty="0"/>
              <a:t>bound</a:t>
            </a:r>
            <a:r>
              <a:rPr lang="en-US" altLang="en-US" sz="2400" dirty="0"/>
              <a:t> to kernel thread</a:t>
            </a:r>
          </a:p>
        </p:txBody>
      </p:sp>
      <p:pic>
        <p:nvPicPr>
          <p:cNvPr id="39939" name="Picture 1">
            <a:extLst>
              <a:ext uri="{FF2B5EF4-FFF2-40B4-BE49-F238E27FC236}">
                <a16:creationId xmlns:a16="http://schemas.microsoft.com/office/drawing/2014/main" xmlns="" id="{95426A68-78A8-483B-AE90-0C4299BC76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9694" y="2181013"/>
            <a:ext cx="3941233" cy="202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Course Outcome</a:t>
            </a:r>
            <a:endParaRPr lang="en-US"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Content Placeholder 3"/>
          <p:cNvSpPr>
            <a:spLocks noGrp="1"/>
          </p:cNvSpPr>
          <p:nvPr>
            <p:ph idx="1"/>
          </p:nvPr>
        </p:nvSpPr>
        <p:spPr/>
        <p:txBody>
          <a:bodyPr/>
          <a:lstStyle/>
          <a:p>
            <a:pPr algn="just">
              <a:buNone/>
            </a:pPr>
            <a:r>
              <a:rPr lang="en-US" dirty="0" smtClean="0">
                <a:solidFill>
                  <a:srgbClr val="0033CC"/>
                </a:solidFill>
              </a:rPr>
              <a:t>On completion of the course, the students will be able to</a:t>
            </a:r>
          </a:p>
          <a:p>
            <a:pPr algn="just"/>
            <a:r>
              <a:rPr lang="en-US" dirty="0" smtClean="0"/>
              <a:t>CO1 : outline operating system structure, services and system calls</a:t>
            </a:r>
          </a:p>
          <a:p>
            <a:pPr algn="just"/>
            <a:r>
              <a:rPr lang="en-US" b="1" dirty="0" smtClean="0"/>
              <a:t>CO2 : demonstrate various process scheduling algorithms and describe multithreading models</a:t>
            </a:r>
          </a:p>
          <a:p>
            <a:pPr algn="just"/>
            <a:r>
              <a:rPr lang="en-US" dirty="0" smtClean="0"/>
              <a:t>CO3 : apply different methods for process synchronization and for handling deadlocks</a:t>
            </a:r>
          </a:p>
          <a:p>
            <a:pPr algn="just"/>
            <a:r>
              <a:rPr lang="en-US" dirty="0" smtClean="0"/>
              <a:t>CO4 : illustrate memory management strategies and demonstrate various page replacement algorithms</a:t>
            </a:r>
          </a:p>
          <a:p>
            <a:pPr algn="just"/>
            <a:r>
              <a:rPr lang="en-US" dirty="0" smtClean="0"/>
              <a:t>CO5 : summarize the features of file systems and apply various disk scheduling algorithms</a:t>
            </a:r>
          </a:p>
          <a:p>
            <a:pPr algn="just">
              <a:buNone/>
            </a:pPr>
            <a:endParaRPr lang="en-US" dirty="0"/>
          </a:p>
        </p:txBody>
      </p:sp>
      <p:sp>
        <p:nvSpPr>
          <p:cNvPr id="6" name="Slide Number Placeholder 5"/>
          <p:cNvSpPr>
            <a:spLocks noGrp="1"/>
          </p:cNvSpPr>
          <p:nvPr>
            <p:ph type="sldNum" sz="quarter" idx="4294967295"/>
          </p:nvPr>
        </p:nvSpPr>
        <p:spPr>
          <a:xfrm>
            <a:off x="9304020" y="5831840"/>
            <a:ext cx="754380" cy="568960"/>
          </a:xfrm>
          <a:prstGeom prst="ellipse">
            <a:avLst/>
          </a:prstGeom>
        </p:spPr>
        <p:txBody>
          <a:bodyPr/>
          <a:lstStyle/>
          <a:p>
            <a:r>
              <a:rPr lang="en-US" altLang="en-US" smtClean="0"/>
              <a:t>  </a:t>
            </a:r>
            <a:fld id="{05B87AD5-00B7-48EA-9BEB-8C98CC8860F8}" type="slidenum">
              <a:rPr lang="en-US" altLang="en-US" smtClean="0"/>
              <a:pPr/>
              <a:t>61</a:t>
            </a:fld>
            <a:endParaRPr lang="en-US" altLang="en-US"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 xmlns:a16="http://schemas.microsoft.com/office/drawing/2014/main" id="{5F0918BC-EE47-4B64-B75C-97D41C08DCAD}"/>
              </a:ext>
            </a:extLst>
          </p:cNvPr>
          <p:cNvSpPr>
            <a:spLocks noGrp="1" noChangeArrowheads="1"/>
          </p:cNvSpPr>
          <p:nvPr>
            <p:ph type="title"/>
          </p:nvPr>
        </p:nvSpPr>
        <p:spPr>
          <a:xfrm>
            <a:off x="1446048" y="167633"/>
            <a:ext cx="8407400" cy="537845"/>
          </a:xfrm>
        </p:spPr>
        <p:txBody>
          <a:bodyPr/>
          <a:lstStyle/>
          <a:p>
            <a:r>
              <a:rPr lang="en-US" altLang="en-US" sz="4400" dirty="0"/>
              <a:t>Memory Layout of a C Program</a:t>
            </a:r>
          </a:p>
        </p:txBody>
      </p:sp>
      <p:pic>
        <p:nvPicPr>
          <p:cNvPr id="17411" name="Picture 1">
            <a:extLst>
              <a:ext uri="{FF2B5EF4-FFF2-40B4-BE49-F238E27FC236}">
                <a16:creationId xmlns="" xmlns:a16="http://schemas.microsoft.com/office/drawing/2014/main" id="{E58EFC16-5ABF-4B34-B546-50AB9FB818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2268" y="1373289"/>
            <a:ext cx="8392396" cy="398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 xmlns:a16="http://schemas.microsoft.com/office/drawing/2014/main" id="{0890CFA9-9E5C-4419-8C0A-3AE15BC75848}"/>
              </a:ext>
            </a:extLst>
          </p:cNvPr>
          <p:cNvSpPr>
            <a:spLocks noGrp="1" noChangeArrowheads="1"/>
          </p:cNvSpPr>
          <p:nvPr>
            <p:ph type="title"/>
          </p:nvPr>
        </p:nvSpPr>
        <p:spPr>
          <a:xfrm>
            <a:off x="2031789" y="213361"/>
            <a:ext cx="5834803" cy="537845"/>
          </a:xfrm>
        </p:spPr>
        <p:txBody>
          <a:bodyPr/>
          <a:lstStyle/>
          <a:p>
            <a:pPr eaLnBrk="1" hangingPunct="1"/>
            <a:r>
              <a:rPr lang="en-US" altLang="en-US" dirty="0"/>
              <a:t>Process State</a:t>
            </a:r>
          </a:p>
        </p:txBody>
      </p:sp>
      <p:sp>
        <p:nvSpPr>
          <p:cNvPr id="18435" name="Rectangle 3">
            <a:extLst>
              <a:ext uri="{FF2B5EF4-FFF2-40B4-BE49-F238E27FC236}">
                <a16:creationId xmlns="" xmlns:a16="http://schemas.microsoft.com/office/drawing/2014/main" id="{024CBB90-3DD4-48C6-830E-D5B680DA86BE}"/>
              </a:ext>
            </a:extLst>
          </p:cNvPr>
          <p:cNvSpPr>
            <a:spLocks noGrp="1" noChangeArrowheads="1"/>
          </p:cNvSpPr>
          <p:nvPr>
            <p:ph type="body" idx="1"/>
          </p:nvPr>
        </p:nvSpPr>
        <p:spPr>
          <a:xfrm>
            <a:off x="772511" y="1163109"/>
            <a:ext cx="8954814" cy="3037417"/>
          </a:xfrm>
        </p:spPr>
        <p:txBody>
          <a:bodyPr/>
          <a:lstStyle/>
          <a:p>
            <a:r>
              <a:rPr lang="en-US" altLang="en-US" sz="2800" dirty="0"/>
              <a:t>As a process executes, it changes </a:t>
            </a:r>
            <a:r>
              <a:rPr lang="en-US" altLang="en-US" sz="2800" b="1" dirty="0">
                <a:solidFill>
                  <a:srgbClr val="006699"/>
                </a:solidFill>
                <a:latin typeface="+mj-lt"/>
              </a:rPr>
              <a:t>state</a:t>
            </a:r>
          </a:p>
          <a:p>
            <a:pPr lvl="1"/>
            <a:r>
              <a:rPr lang="en-US" altLang="en-US" sz="2800" b="1" dirty="0"/>
              <a:t>New</a:t>
            </a:r>
            <a:r>
              <a:rPr lang="en-US" altLang="en-US" sz="2800" dirty="0"/>
              <a:t>:  The process is being created</a:t>
            </a:r>
          </a:p>
          <a:p>
            <a:pPr lvl="1"/>
            <a:r>
              <a:rPr lang="en-US" altLang="en-US" sz="2800" b="1" dirty="0"/>
              <a:t>Running</a:t>
            </a:r>
            <a:r>
              <a:rPr lang="en-US" altLang="en-US" sz="2800" dirty="0"/>
              <a:t>:  Instructions are being executed</a:t>
            </a:r>
          </a:p>
          <a:p>
            <a:pPr lvl="1"/>
            <a:r>
              <a:rPr lang="en-US" altLang="en-US" sz="2800" b="1" dirty="0"/>
              <a:t>Waiting</a:t>
            </a:r>
            <a:r>
              <a:rPr lang="en-US" altLang="en-US" sz="2800" dirty="0"/>
              <a:t>:  The process is waiting for some event to occur</a:t>
            </a:r>
          </a:p>
          <a:p>
            <a:pPr lvl="1"/>
            <a:r>
              <a:rPr lang="en-US" altLang="en-US" sz="2800" b="1" dirty="0"/>
              <a:t>Ready</a:t>
            </a:r>
            <a:r>
              <a:rPr lang="en-US" altLang="en-US" sz="2800" dirty="0"/>
              <a:t>:  The process is waiting to be assigned to a processor</a:t>
            </a:r>
          </a:p>
          <a:p>
            <a:pPr lvl="1"/>
            <a:r>
              <a:rPr lang="en-US" altLang="en-US" sz="2800" b="1" dirty="0"/>
              <a:t>Terminated</a:t>
            </a:r>
            <a:r>
              <a:rPr lang="en-US" altLang="en-US" sz="2800" dirty="0"/>
              <a:t>:  The process has finished execution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 xmlns:a16="http://schemas.microsoft.com/office/drawing/2014/main" id="{03351C7C-1AE3-4532-A2F7-C7EB33BCDB3F}"/>
              </a:ext>
            </a:extLst>
          </p:cNvPr>
          <p:cNvSpPr>
            <a:spLocks noGrp="1" noChangeArrowheads="1"/>
          </p:cNvSpPr>
          <p:nvPr>
            <p:ph type="title"/>
          </p:nvPr>
        </p:nvSpPr>
        <p:spPr>
          <a:xfrm>
            <a:off x="1452457" y="213361"/>
            <a:ext cx="7417223" cy="537845"/>
          </a:xfrm>
        </p:spPr>
        <p:txBody>
          <a:bodyPr/>
          <a:lstStyle/>
          <a:p>
            <a:pPr eaLnBrk="1" hangingPunct="1"/>
            <a:r>
              <a:rPr lang="en-US" altLang="en-US" dirty="0"/>
              <a:t>Diagram of Process State</a:t>
            </a:r>
          </a:p>
        </p:txBody>
      </p:sp>
      <p:pic>
        <p:nvPicPr>
          <p:cNvPr id="20483" name="Picture 1">
            <a:extLst>
              <a:ext uri="{FF2B5EF4-FFF2-40B4-BE49-F238E27FC236}">
                <a16:creationId xmlns="" xmlns:a16="http://schemas.microsoft.com/office/drawing/2014/main" id="{C48543A4-67CA-450C-8237-41432A1A6B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2457" y="1852667"/>
            <a:ext cx="7865303" cy="3066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18455</TotalTime>
  <Words>3075</Words>
  <Application>Microsoft Office PowerPoint</Application>
  <PresentationFormat>Custom</PresentationFormat>
  <Paragraphs>389</Paragraphs>
  <Slides>61</Slides>
  <Notes>42</Notes>
  <HiddenSlides>3</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61</vt:i4>
      </vt:variant>
    </vt:vector>
  </HeadingPairs>
  <TitlesOfParts>
    <vt:vector size="76" baseType="lpstr">
      <vt:lpstr>MS PGothic</vt:lpstr>
      <vt:lpstr>MS PGothic</vt:lpstr>
      <vt:lpstr>Arial</vt:lpstr>
      <vt:lpstr>Baby Kruffy</vt:lpstr>
      <vt:lpstr>Calibri</vt:lpstr>
      <vt:lpstr>Century Gothic</vt:lpstr>
      <vt:lpstr>Century Schoolbook</vt:lpstr>
      <vt:lpstr>Courier New</vt:lpstr>
      <vt:lpstr>Helvetica</vt:lpstr>
      <vt:lpstr>Monotype Sorts</vt:lpstr>
      <vt:lpstr>Noto Sans Symbols</vt:lpstr>
      <vt:lpstr>Times New Roman</vt:lpstr>
      <vt:lpstr>Verdana</vt:lpstr>
      <vt:lpstr>Wingdings</vt:lpstr>
      <vt:lpstr>Flow</vt:lpstr>
      <vt:lpstr>PowerPoint Presentation</vt:lpstr>
      <vt:lpstr>Course Overview</vt:lpstr>
      <vt:lpstr>Unit II</vt:lpstr>
      <vt:lpstr>Process Concept</vt:lpstr>
      <vt:lpstr>Process Concept (Cont.)</vt:lpstr>
      <vt:lpstr>Process in Memory</vt:lpstr>
      <vt:lpstr>Memory Layout of a C Program</vt:lpstr>
      <vt:lpstr>Process State</vt:lpstr>
      <vt:lpstr>Diagram of Process State</vt:lpstr>
      <vt:lpstr>Process Control Block (PCB)</vt:lpstr>
      <vt:lpstr>Threads</vt:lpstr>
      <vt:lpstr>Process Representation in Linux</vt:lpstr>
      <vt:lpstr>Process Scheduling</vt:lpstr>
      <vt:lpstr>Ready and Wait Queues</vt:lpstr>
      <vt:lpstr>Representation of Process Scheduling</vt:lpstr>
      <vt:lpstr>CPU Switch From Process to Process</vt:lpstr>
      <vt:lpstr>Context Switch</vt:lpstr>
      <vt:lpstr>Multitasking in Mobile Systems</vt:lpstr>
      <vt:lpstr>Operations on Processes</vt:lpstr>
      <vt:lpstr>Process Creation</vt:lpstr>
      <vt:lpstr>Process Creation (Cont.)</vt:lpstr>
      <vt:lpstr>Process Creation (Cont.)</vt:lpstr>
      <vt:lpstr>A Tree of Processes in Linux</vt:lpstr>
      <vt:lpstr>C Program Forking Separate Process</vt:lpstr>
      <vt:lpstr>Process Termination</vt:lpstr>
      <vt:lpstr>Process Termination</vt:lpstr>
      <vt:lpstr>Android Process Importance Hierarchy</vt:lpstr>
      <vt:lpstr>Multiprocess Architecture – Chrome Browser</vt:lpstr>
      <vt:lpstr>Interprocess Communication</vt:lpstr>
      <vt:lpstr>Interprocess Communication</vt:lpstr>
      <vt:lpstr>IPC models</vt:lpstr>
      <vt:lpstr>Communications Models </vt:lpstr>
      <vt:lpstr>IPC in Shared-Memory Systems</vt:lpstr>
      <vt:lpstr>Producer-Consumer Problem</vt:lpstr>
      <vt:lpstr>Producer Consumer Problem </vt:lpstr>
      <vt:lpstr>Producer Consumer Problem </vt:lpstr>
      <vt:lpstr>IPC – Message Passing</vt:lpstr>
      <vt:lpstr>Message Passing (Cont.)</vt:lpstr>
      <vt:lpstr>Implementation of Communication Link</vt:lpstr>
      <vt:lpstr>IPC in Message-Passing Systems-Issues</vt:lpstr>
      <vt:lpstr>IPC in Message-Passing-Issues [contd..]</vt:lpstr>
      <vt:lpstr>IPC in Message-Passing-Issues [contd..]</vt:lpstr>
      <vt:lpstr>IPC in Message-Passing-Issues [contd..]</vt:lpstr>
      <vt:lpstr>Unit II</vt:lpstr>
      <vt:lpstr>Motivation</vt:lpstr>
      <vt:lpstr>Single and Multithreaded Processes</vt:lpstr>
      <vt:lpstr>Multithreaded Server Architecture</vt:lpstr>
      <vt:lpstr>Benefits</vt:lpstr>
      <vt:lpstr>Multicore Programming</vt:lpstr>
      <vt:lpstr>Concurrency vs. Parallelism</vt:lpstr>
      <vt:lpstr>Multicore Programming</vt:lpstr>
      <vt:lpstr>Data and Task Parallelism</vt:lpstr>
      <vt:lpstr>Amdahl’s Law</vt:lpstr>
      <vt:lpstr>Amdahl’s Law</vt:lpstr>
      <vt:lpstr>Multithreading Models</vt:lpstr>
      <vt:lpstr>Multithreading Models</vt:lpstr>
      <vt:lpstr>Many-to-One</vt:lpstr>
      <vt:lpstr>One-to-One</vt:lpstr>
      <vt:lpstr>Many-to-Many Model</vt:lpstr>
      <vt:lpstr>Two-level Model</vt:lpstr>
      <vt:lpstr>Course Outcome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Dr.N.Shanthi</dc:creator>
  <cp:lastModifiedBy>Dr.N.Shanthi</cp:lastModifiedBy>
  <cp:revision>185</cp:revision>
  <dcterms:created xsi:type="dcterms:W3CDTF">2005-07-08T09:37:10Z</dcterms:created>
  <dcterms:modified xsi:type="dcterms:W3CDTF">2023-02-23T16:24:10Z</dcterms:modified>
</cp:coreProperties>
</file>